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Japan</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23384"/>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a:t>
            </a:r>
            <a:r>
              <a:rPr lang="en-IN" sz="1200" b="1" dirty="0">
                <a:solidFill>
                  <a:srgbClr val="5488DC"/>
                </a:solidFill>
                <a:latin typeface="Candara" panose="020E0502030303020204" pitchFamily="34" charset="0"/>
                <a:ea typeface="Calibri" panose="020F0502020204030204" pitchFamily="34" charset="0"/>
              </a:rPr>
              <a:t>Japan</a:t>
            </a:r>
            <a:endParaRPr lang="en-IN" sz="12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7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Japan is </a:t>
            </a:r>
            <a:r>
              <a:rPr lang="en-US" sz="1200" dirty="0" smtClean="0">
                <a:latin typeface="Candara" panose="020E0502030303020204" pitchFamily="34" charset="0"/>
                <a:ea typeface="Calibri" panose="020F0502020204030204" pitchFamily="34" charset="0"/>
              </a:rPr>
              <a:t>known </a:t>
            </a:r>
            <a:r>
              <a:rPr lang="en-US" sz="1200" dirty="0">
                <a:latin typeface="Candara" panose="020E0502030303020204" pitchFamily="34" charset="0"/>
                <a:ea typeface="Calibri" panose="020F0502020204030204" pitchFamily="34" charset="0"/>
              </a:rPr>
              <a:t>for its peer learning among teachers, exemplified by the lesson plan practice. </a:t>
            </a:r>
            <a:r>
              <a:rPr lang="en-US" sz="1200" dirty="0" smtClean="0">
                <a:latin typeface="Candara" panose="020E0502030303020204" pitchFamily="34" charset="0"/>
                <a:ea typeface="Calibri" panose="020F0502020204030204" pitchFamily="34" charset="0"/>
              </a:rPr>
              <a:t>Peer </a:t>
            </a:r>
            <a:r>
              <a:rPr lang="en-US" sz="1200" dirty="0">
                <a:latin typeface="Candara" panose="020E0502030303020204" pitchFamily="34" charset="0"/>
                <a:ea typeface="Calibri" panose="020F0502020204030204" pitchFamily="34" charset="0"/>
              </a:rPr>
              <a:t>learning practices have become even stronger in the past decade, while direct teacher training has decreased. </a:t>
            </a:r>
            <a:endParaRPr lang="en-US" sz="1200" dirty="0" smtClean="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In 2015, Japan was one of the OECD countries using ICT the least in school, and this has become more marked over the past decade as other countries expanded more their school use of ICT</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Japan 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2125" y="178608"/>
            <a:ext cx="1411200" cy="7056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Japan</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18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100 watched teachers demonstrate an experiment, reaching a 54%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 more primary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used computers to look up for ideas and information in maths, at least once a week, reaching a 3% </a:t>
            </a:r>
            <a:r>
              <a:rPr lang="en-US" sz="1400" dirty="0" smtClean="0">
                <a:latin typeface="Candara" panose="020E0502030303020204" pitchFamily="34" charset="0"/>
                <a:ea typeface="Calibri" panose="020F0502020204030204" pitchFamily="34" charset="0"/>
              </a:rPr>
              <a:t>coverage, starting from 0</a:t>
            </a:r>
            <a:endParaRPr lang="en-US" sz="1400" dirty="0" smtClean="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30 </a:t>
            </a:r>
            <a:r>
              <a:rPr lang="en-US" sz="1400" dirty="0">
                <a:latin typeface="Candara" panose="020E0502030303020204" pitchFamily="34" charset="0"/>
                <a:ea typeface="Calibri" panose="020F0502020204030204" pitchFamily="34" charset="0"/>
              </a:rPr>
              <a:t>less secondary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had computers (including tablets) available for use during maths lessons,  reaching a 41%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29 more secondary students in 100 frequently had their science </a:t>
            </a:r>
            <a:r>
              <a:rPr lang="en-US" sz="1400" dirty="0" smtClean="0">
                <a:latin typeface="Candara" panose="020E0502030303020204" pitchFamily="34" charset="0"/>
                <a:ea typeface="Calibri" panose="020F0502020204030204" pitchFamily="34" charset="0"/>
              </a:rPr>
              <a:t>assignment </a:t>
            </a:r>
            <a:r>
              <a:rPr lang="en-US" sz="1400" dirty="0">
                <a:latin typeface="Candara" panose="020E0502030303020204" pitchFamily="34" charset="0"/>
                <a:ea typeface="Calibri" panose="020F0502020204030204" pitchFamily="34" charset="0"/>
              </a:rPr>
              <a:t>corrected and </a:t>
            </a:r>
            <a:r>
              <a:rPr lang="en-US" sz="1400" dirty="0" smtClean="0">
                <a:latin typeface="Candara" panose="020E0502030303020204" pitchFamily="34" charset="0"/>
                <a:ea typeface="Calibri" panose="020F0502020204030204" pitchFamily="34" charset="0"/>
              </a:rPr>
              <a:t>also received </a:t>
            </a:r>
            <a:r>
              <a:rPr lang="en-US" sz="1400" dirty="0">
                <a:latin typeface="Candara" panose="020E0502030303020204" pitchFamily="34" charset="0"/>
                <a:ea typeface="Calibri" panose="020F0502020204030204" pitchFamily="34" charset="0"/>
              </a:rPr>
              <a:t>feedback, reaching a 53%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37863" y="0"/>
            <a:ext cx="7578000" cy="10692000"/>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907</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8</cp:revision>
  <dcterms:created xsi:type="dcterms:W3CDTF">2019-01-25T09:30:00Z</dcterms:created>
  <dcterms:modified xsi:type="dcterms:W3CDTF">2019-01-25T16:14:08Z</dcterms:modified>
</cp:coreProperties>
</file>