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slideMasters/slideMaster19.xml" ContentType="application/vnd.openxmlformats-officedocument.presentationml.slideMaster+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18.xml" ContentType="application/vnd.openxmlformats-officedocument.theme+xml"/>
  <Override PartName="/ppt/slideLayouts/slideLayout24.xml" ContentType="application/vnd.openxmlformats-officedocument.presentationml.slideLayout+xml"/>
  <Override PartName="/ppt/theme/theme29.xml" ContentType="application/vnd.openxmlformats-officedocument.theme+xml"/>
  <Override PartName="/ppt/theme/themeOverride1.xml" ContentType="application/vnd.openxmlformats-officedocument.themeOverride+xml"/>
  <Override PartName="/ppt/charts/chart13.xml" ContentType="application/vnd.openxmlformats-officedocument.drawingml.chart+xml"/>
  <Override PartName="/ppt/slideMasters/slideMaster33.xml" ContentType="application/vnd.openxmlformats-officedocument.presentationml.slideMaster+xml"/>
  <Override PartName="/ppt/tableStyles.xml" ContentType="application/vnd.openxmlformats-officedocument.presentationml.tableStyles+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theme/theme14.xml" ContentType="application/vnd.openxmlformats-officedocument.theme+xml"/>
  <Override PartName="/ppt/theme/theme25.xml" ContentType="application/vnd.openxmlformats-officedocument.theme+xml"/>
  <Override PartName="/ppt/charts/chart7.xml" ContentType="application/vnd.openxmlformats-officedocument.drawingml.chart+xml"/>
  <Override PartName="/ppt/theme/theme21.xml" ContentType="application/vnd.openxmlformats-officedocument.theme+xml"/>
  <Override PartName="/ppt/theme/theme32.xml" ContentType="application/vnd.openxmlformats-officedocument.theme+xml"/>
  <Override PartName="/ppt/diagrams/layout1.xml" ContentType="application/vnd.openxmlformats-officedocument.drawingml.diagramLayout+xml"/>
  <Override PartName="/ppt/charts/chart3.xml" ContentType="application/vnd.openxmlformats-officedocument.drawingml.chart+xml"/>
  <Override PartName="/ppt/diagrams/data2.xml" ContentType="application/vnd.openxmlformats-officedocument.drawingml.diagramData+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10.xml" ContentType="application/vnd.openxmlformats-officedocument.them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drawings/drawing3.xml" ContentType="application/vnd.openxmlformats-officedocument.drawingml.chartshapes+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theme/themeOverride6.xml" ContentType="application/vnd.openxmlformats-officedocument.themeOverride+xml"/>
  <Override PartName="/ppt/slideMasters/slideMaster27.xml" ContentType="application/vnd.openxmlformats-officedocument.presentationml.slideMaster+xml"/>
  <Override PartName="/ppt/slideMasters/slideMaster38.xml" ContentType="application/vnd.openxmlformats-officedocument.presentationml.slideMaster+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Masters/slideMaster34.xml" ContentType="application/vnd.openxmlformats-officedocument.presentationml.slideMaster+xml"/>
  <Override PartName="/ppt/slides/slide22.xml" ContentType="application/vnd.openxmlformats-officedocument.presentationml.slide+xml"/>
  <Override PartName="/ppt/slideLayouts/slideLayout14.xml" ContentType="application/vnd.openxmlformats-officedocument.presentationml.slideLayout+xml"/>
  <Override PartName="/ppt/theme/theme19.xml" ContentType="application/vnd.openxmlformats-officedocument.theme+xml"/>
  <Override PartName="/ppt/slideLayouts/slideLayout32.xml" ContentType="application/vnd.openxmlformats-officedocument.presentationml.slideLayout+xml"/>
  <Override PartName="/ppt/theme/theme37.xml" ContentType="application/vnd.openxmlformats-officedocument.theme+xml"/>
  <Override PartName="/ppt/theme/themeOverride2.xml" ContentType="application/vnd.openxmlformats-officedocument.themeOverride+xml"/>
  <Override PartName="/ppt/charts/chart14.xml" ContentType="application/vnd.openxmlformats-officedocument.drawingml.chart+xml"/>
  <Override PartName="/docProps/app.xml" ContentType="application/vnd.openxmlformats-officedocument.extended-properties+xml"/>
  <Override PartName="/ppt/slideMasters/slideMaster23.xml" ContentType="application/vnd.openxmlformats-officedocument.presentationml.slideMaster+xml"/>
  <Override PartName="/ppt/slides/slide11.xml" ContentType="application/vnd.openxmlformats-officedocument.presentationml.slide+xml"/>
  <Override PartName="/ppt/slideLayouts/slideLayout21.xml" ContentType="application/vnd.openxmlformats-officedocument.presentationml.slideLayout+xml"/>
  <Override PartName="/ppt/theme/theme26.xml" ContentType="application/vnd.openxmlformats-officedocument.theme+xml"/>
  <Override PartName="/ppt/charts/chart8.xml" ContentType="application/vnd.openxmlformats-officedocument.drawingml.char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Masters/slideMaster30.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theme/theme33.xml" ContentType="application/vnd.openxmlformats-officedocument.theme+xml"/>
  <Override PartName="/ppt/diagrams/layout2.xml" ContentType="application/vnd.openxmlformats-officedocument.drawingml.diagramLayout+xml"/>
  <Override PartName="/ppt/charts/chart10.xml" ContentType="application/vnd.openxmlformats-officedocument.drawingml.chart+xml"/>
  <Override PartName="/ppt/notesSlides/notesSlide8.xml" ContentType="application/vnd.openxmlformats-officedocument.presentationml.notesSlide+xml"/>
  <Override PartName="/ppt/theme/theme22.xml" ContentType="application/vnd.openxmlformats-officedocument.theme+xml"/>
  <Override PartName="/ppt/theme/theme40.xml" ContentType="application/vnd.openxmlformats-officedocument.theme+xml"/>
  <Override PartName="/ppt/charts/chart4.xml" ContentType="application/vnd.openxmlformats-officedocument.drawingml.char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theme/theme7.xml" ContentType="application/vnd.openxmlformats-officedocument.theme+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theme/themeOverride7.xml" ContentType="application/vnd.openxmlformats-officedocument.themeOverride+xml"/>
  <Override PartName="/ppt/drawings/drawing4.xml" ContentType="application/vnd.openxmlformats-officedocument.drawingml.chartshapes+xml"/>
  <Override PartName="/ppt/slideMasters/slideMaster1.xml" ContentType="application/vnd.openxmlformats-officedocument.presentationml.slideMaster+xml"/>
  <Override PartName="/ppt/slideMasters/slideMaster39.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Masters/slideMaster28.xml" ContentType="application/vnd.openxmlformats-officedocument.presentationml.slideMaster+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Override PartName="/ppt/slideMasters/slideMaster17.xml" ContentType="application/vnd.openxmlformats-officedocument.presentationml.slideMaster+xml"/>
  <Override PartName="/ppt/slideMasters/slideMaster35.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heme/theme38.xml" ContentType="application/vnd.openxmlformats-officedocument.theme+xml"/>
  <Override PartName="/ppt/slideMasters/slideMaster24.xml" ContentType="application/vnd.openxmlformats-officedocument.presentationml.slideMaster+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theme/theme27.xml" ContentType="application/vnd.openxmlformats-officedocument.theme+xml"/>
  <Override PartName="/ppt/slideLayouts/slideLayout40.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slideMasters/slideMaster13.xml" ContentType="application/vnd.openxmlformats-officedocument.presentationml.slideMaster+xml"/>
  <Override PartName="/ppt/slideMasters/slideMaster31.xml" ContentType="application/vnd.openxmlformats-officedocument.presentationml.slideMaster+xml"/>
  <Override PartName="/ppt/theme/theme23.xml" ContentType="application/vnd.openxmlformats-officedocument.theme+xml"/>
  <Override PartName="/ppt/theme/theme34.xml" ContentType="application/vnd.openxmlformats-officedocument.theme+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theme/theme41.xml" ContentType="application/vnd.openxmlformats-officedocument.them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theme/theme30.xml" ContentType="application/vnd.openxmlformats-officedocument.theme+xml"/>
  <Override PartName="/ppt/charts/chart1.xml" ContentType="application/vnd.openxmlformats-officedocument.drawingml.chart+xml"/>
  <Override PartName="/ppt/drawings/drawing5.xml" ContentType="application/vnd.openxmlformats-officedocument.drawingml.chartshapes+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theme/themeOverride8.xml" ContentType="application/vnd.openxmlformats-officedocument.themeOverride+xml"/>
  <Override PartName="/ppt/slideMasters/slideMaster29.xml" ContentType="application/vnd.openxmlformats-officedocument.presentationml.slideMaster+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drawings/drawing1.xml" ContentType="application/vnd.openxmlformats-officedocument.drawingml.chartshapes+xml"/>
  <Override PartName="/ppt/slideMasters/slideMaster18.xml" ContentType="application/vnd.openxmlformats-officedocument.presentationml.slideMaster+xml"/>
  <Override PartName="/ppt/slides/slide24.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theme/theme39.xml" ContentType="application/vnd.openxmlformats-officedocument.theme+xml"/>
  <Override PartName="/ppt/diagrams/quickStyle1.xml" ContentType="application/vnd.openxmlformats-officedocument.drawingml.diagramStyle+xml"/>
  <Override PartName="/ppt/theme/themeOverride4.xml" ContentType="application/vnd.openxmlformats-officedocument.themeOverride+xml"/>
  <Override PartName="/ppt/slideMasters/slideMaster25.xml" ContentType="application/vnd.openxmlformats-officedocument.presentationml.slideMaster+xml"/>
  <Override PartName="/ppt/slideMasters/slideMaster36.xml" ContentType="application/vnd.openxmlformats-officedocument.presentationml.slideMaster+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heme/theme28.xml" ContentType="application/vnd.openxmlformats-officedocument.theme+xml"/>
  <Override PartName="/ppt/slideLayouts/slideLayout41.xml" ContentType="application/vnd.openxmlformats-officedocument.presentationml.slideLayout+xml"/>
  <Override PartName="/ppt/slideMasters/slideMaster14.xml" ContentType="application/vnd.openxmlformats-officedocument.presentationml.slideMaster+xml"/>
  <Override PartName="/ppt/slideMasters/slideMaster32.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theme/theme17.xml" ContentType="application/vnd.openxmlformats-officedocument.theme+xml"/>
  <Override PartName="/ppt/slideLayouts/slideLayout30.xml" ContentType="application/vnd.openxmlformats-officedocument.presentationml.slideLayout+xml"/>
  <Override PartName="/ppt/theme/theme35.xml" ContentType="application/vnd.openxmlformats-officedocument.theme+xml"/>
  <Override PartName="/ppt/charts/chart12.xml" ContentType="application/vnd.openxmlformats-officedocument.drawingml.chart+xml"/>
  <Override PartName="/ppt/slideMasters/slideMaster21.xml" ContentType="application/vnd.openxmlformats-officedocument.presentationml.slideMaster+xml"/>
  <Override PartName="/ppt/theme/theme24.xml" ContentType="application/vnd.openxmlformats-officedocument.theme+xml"/>
  <Override PartName="/ppt/charts/chart6.xml" ContentType="application/vnd.openxmlformats-officedocument.drawingml.char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theme/theme31.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theme/theme20.xml" ContentType="application/vnd.openxmlformats-officedocument.theme+xml"/>
  <Override PartName="/ppt/diagrams/data1.xml" ContentType="application/vnd.openxmlformats-officedocument.drawingml.diagramData+xml"/>
  <Override PartName="/ppt/charts/chart2.xml" ContentType="application/vnd.openxmlformats-officedocument.drawingml.chart+xml"/>
  <Override PartName="/ppt/theme/themeOverride9.xml" ContentType="application/vnd.openxmlformats-officedocument.themeOverride+xml"/>
  <Override PartName="/ppt/slides/slide29.xml" ContentType="application/vnd.openxmlformats-officedocument.presentationml.slide+xml"/>
  <Override PartName="/ppt/slideLayouts/slideLayout39.xml" ContentType="application/vnd.openxmlformats-officedocument.presentationml.slideLayout+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drawings/drawing2.xml" ContentType="application/vnd.openxmlformats-officedocument.drawingml.chartshapes+xml"/>
  <Override PartName="/ppt/theme/themeOverride5.xml" ContentType="application/vnd.openxmlformats-officedocument.themeOverride+xml"/>
  <Override PartName="/ppt/slideMasters/slideMaster37.xml" ContentType="application/vnd.openxmlformats-officedocument.presentationml.slideMaster+xml"/>
  <Override PartName="/ppt/theme/theme1.xml" ContentType="application/vnd.openxmlformats-officedocument.theme+xml"/>
  <Override PartName="/ppt/slideMasters/slideMaster26.xml" ContentType="application/vnd.openxmlformats-officedocument.presentationml.slideMaster+xml"/>
  <Override PartName="/ppt/slides/slide32.xml" ContentType="application/vnd.openxmlformats-officedocument.presentationml.slid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heme/theme36.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92" r:id="rId5"/>
    <p:sldMasterId id="2147483794" r:id="rId6"/>
    <p:sldMasterId id="2147483796" r:id="rId7"/>
    <p:sldMasterId id="2147483798" r:id="rId8"/>
    <p:sldMasterId id="2147483800" r:id="rId9"/>
    <p:sldMasterId id="2147483802" r:id="rId10"/>
    <p:sldMasterId id="2147483804" r:id="rId11"/>
    <p:sldMasterId id="2147483806" r:id="rId12"/>
    <p:sldMasterId id="2147483807" r:id="rId13"/>
    <p:sldMasterId id="2147483809" r:id="rId14"/>
    <p:sldMasterId id="2147483811" r:id="rId15"/>
    <p:sldMasterId id="2147483813" r:id="rId16"/>
    <p:sldMasterId id="2147483815" r:id="rId17"/>
    <p:sldMasterId id="2147483817" r:id="rId18"/>
    <p:sldMasterId id="2147483819" r:id="rId19"/>
    <p:sldMasterId id="2147483821" r:id="rId20"/>
    <p:sldMasterId id="2147483823" r:id="rId21"/>
    <p:sldMasterId id="2147483825" r:id="rId22"/>
    <p:sldMasterId id="2147483827" r:id="rId23"/>
    <p:sldMasterId id="2147483829" r:id="rId24"/>
    <p:sldMasterId id="2147483831" r:id="rId25"/>
    <p:sldMasterId id="2147483833" r:id="rId26"/>
    <p:sldMasterId id="2147483835" r:id="rId27"/>
    <p:sldMasterId id="2147483837" r:id="rId28"/>
    <p:sldMasterId id="2147483839" r:id="rId29"/>
    <p:sldMasterId id="2147483841" r:id="rId30"/>
    <p:sldMasterId id="2147483843" r:id="rId31"/>
    <p:sldMasterId id="2147483845" r:id="rId32"/>
    <p:sldMasterId id="2147483847" r:id="rId33"/>
    <p:sldMasterId id="2147483849" r:id="rId34"/>
    <p:sldMasterId id="2147483851" r:id="rId35"/>
    <p:sldMasterId id="2147483853" r:id="rId36"/>
    <p:sldMasterId id="2147483855" r:id="rId37"/>
    <p:sldMasterId id="2147483857" r:id="rId38"/>
    <p:sldMasterId id="2147483859" r:id="rId39"/>
    <p:sldMasterId id="2147483861" r:id="rId40"/>
    <p:sldMasterId id="2147483863" r:id="rId41"/>
    <p:sldMasterId id="2147483865" r:id="rId42"/>
  </p:sldMasterIdLst>
  <p:notesMasterIdLst>
    <p:notesMasterId r:id="rId77"/>
  </p:notesMasterIdLst>
  <p:handoutMasterIdLst>
    <p:handoutMasterId r:id="rId78"/>
  </p:handoutMasterIdLst>
  <p:sldIdLst>
    <p:sldId id="260" r:id="rId43"/>
    <p:sldId id="276" r:id="rId44"/>
    <p:sldId id="277" r:id="rId45"/>
    <p:sldId id="278" r:id="rId46"/>
    <p:sldId id="279" r:id="rId47"/>
    <p:sldId id="280" r:id="rId48"/>
    <p:sldId id="281" r:id="rId49"/>
    <p:sldId id="282" r:id="rId50"/>
    <p:sldId id="283" r:id="rId51"/>
    <p:sldId id="284" r:id="rId52"/>
    <p:sldId id="285" r:id="rId53"/>
    <p:sldId id="286" r:id="rId54"/>
    <p:sldId id="287" r:id="rId55"/>
    <p:sldId id="288" r:id="rId56"/>
    <p:sldId id="289" r:id="rId57"/>
    <p:sldId id="290" r:id="rId58"/>
    <p:sldId id="291" r:id="rId59"/>
    <p:sldId id="292" r:id="rId60"/>
    <p:sldId id="293" r:id="rId61"/>
    <p:sldId id="294" r:id="rId62"/>
    <p:sldId id="295" r:id="rId63"/>
    <p:sldId id="296" r:id="rId64"/>
    <p:sldId id="297" r:id="rId65"/>
    <p:sldId id="298" r:id="rId66"/>
    <p:sldId id="299" r:id="rId67"/>
    <p:sldId id="300" r:id="rId68"/>
    <p:sldId id="261" r:id="rId69"/>
    <p:sldId id="271" r:id="rId70"/>
    <p:sldId id="272" r:id="rId71"/>
    <p:sldId id="273" r:id="rId72"/>
    <p:sldId id="274" r:id="rId73"/>
    <p:sldId id="275" r:id="rId74"/>
    <p:sldId id="269" r:id="rId75"/>
    <p:sldId id="270" r:id="rId76"/>
  </p:sldIdLst>
  <p:sldSz cx="9144000" cy="6858000" type="screen4x3"/>
  <p:notesSz cx="6858000" cy="9144000"/>
  <p:defaultTextStyle>
    <a:defPPr>
      <a:defRPr lang="en-US"/>
    </a:defPPr>
    <a:lvl1pPr algn="l" rtl="0" fontAlgn="base">
      <a:lnSpc>
        <a:spcPct val="83000"/>
      </a:lnSpc>
      <a:spcBef>
        <a:spcPct val="0"/>
      </a:spcBef>
      <a:spcAft>
        <a:spcPct val="0"/>
      </a:spcAft>
      <a:defRPr sz="2100" kern="1200">
        <a:solidFill>
          <a:schemeClr val="tx1"/>
        </a:solidFill>
        <a:latin typeface="Georgia" pitchFamily="18" charset="0"/>
        <a:ea typeface="+mn-ea"/>
        <a:cs typeface="+mn-cs"/>
      </a:defRPr>
    </a:lvl1pPr>
    <a:lvl2pPr marL="457200" algn="l" rtl="0" fontAlgn="base">
      <a:lnSpc>
        <a:spcPct val="83000"/>
      </a:lnSpc>
      <a:spcBef>
        <a:spcPct val="0"/>
      </a:spcBef>
      <a:spcAft>
        <a:spcPct val="0"/>
      </a:spcAft>
      <a:defRPr sz="2100" kern="1200">
        <a:solidFill>
          <a:schemeClr val="tx1"/>
        </a:solidFill>
        <a:latin typeface="Georgia" pitchFamily="18" charset="0"/>
        <a:ea typeface="+mn-ea"/>
        <a:cs typeface="+mn-cs"/>
      </a:defRPr>
    </a:lvl2pPr>
    <a:lvl3pPr marL="914400" algn="l" rtl="0" fontAlgn="base">
      <a:lnSpc>
        <a:spcPct val="83000"/>
      </a:lnSpc>
      <a:spcBef>
        <a:spcPct val="0"/>
      </a:spcBef>
      <a:spcAft>
        <a:spcPct val="0"/>
      </a:spcAft>
      <a:defRPr sz="2100" kern="1200">
        <a:solidFill>
          <a:schemeClr val="tx1"/>
        </a:solidFill>
        <a:latin typeface="Georgia" pitchFamily="18" charset="0"/>
        <a:ea typeface="+mn-ea"/>
        <a:cs typeface="+mn-cs"/>
      </a:defRPr>
    </a:lvl3pPr>
    <a:lvl4pPr marL="1371600" algn="l" rtl="0" fontAlgn="base">
      <a:lnSpc>
        <a:spcPct val="83000"/>
      </a:lnSpc>
      <a:spcBef>
        <a:spcPct val="0"/>
      </a:spcBef>
      <a:spcAft>
        <a:spcPct val="0"/>
      </a:spcAft>
      <a:defRPr sz="2100" kern="1200">
        <a:solidFill>
          <a:schemeClr val="tx1"/>
        </a:solidFill>
        <a:latin typeface="Georgia" pitchFamily="18" charset="0"/>
        <a:ea typeface="+mn-ea"/>
        <a:cs typeface="+mn-cs"/>
      </a:defRPr>
    </a:lvl4pPr>
    <a:lvl5pPr marL="1828800" algn="l" rtl="0" fontAlgn="base">
      <a:lnSpc>
        <a:spcPct val="83000"/>
      </a:lnSpc>
      <a:spcBef>
        <a:spcPct val="0"/>
      </a:spcBef>
      <a:spcAft>
        <a:spcPct val="0"/>
      </a:spcAft>
      <a:defRPr sz="2100" kern="1200">
        <a:solidFill>
          <a:schemeClr val="tx1"/>
        </a:solidFill>
        <a:latin typeface="Georgia" pitchFamily="18" charset="0"/>
        <a:ea typeface="+mn-ea"/>
        <a:cs typeface="+mn-cs"/>
      </a:defRPr>
    </a:lvl5pPr>
    <a:lvl6pPr marL="2286000" algn="l" defTabSz="914400" rtl="0" eaLnBrk="1" latinLnBrk="0" hangingPunct="1">
      <a:defRPr sz="2100" kern="1200">
        <a:solidFill>
          <a:schemeClr val="tx1"/>
        </a:solidFill>
        <a:latin typeface="Georgia" pitchFamily="18" charset="0"/>
        <a:ea typeface="+mn-ea"/>
        <a:cs typeface="+mn-cs"/>
      </a:defRPr>
    </a:lvl6pPr>
    <a:lvl7pPr marL="2743200" algn="l" defTabSz="914400" rtl="0" eaLnBrk="1" latinLnBrk="0" hangingPunct="1">
      <a:defRPr sz="2100" kern="1200">
        <a:solidFill>
          <a:schemeClr val="tx1"/>
        </a:solidFill>
        <a:latin typeface="Georgia" pitchFamily="18" charset="0"/>
        <a:ea typeface="+mn-ea"/>
        <a:cs typeface="+mn-cs"/>
      </a:defRPr>
    </a:lvl7pPr>
    <a:lvl8pPr marL="3200400" algn="l" defTabSz="914400" rtl="0" eaLnBrk="1" latinLnBrk="0" hangingPunct="1">
      <a:defRPr sz="2100" kern="1200">
        <a:solidFill>
          <a:schemeClr val="tx1"/>
        </a:solidFill>
        <a:latin typeface="Georgia" pitchFamily="18" charset="0"/>
        <a:ea typeface="+mn-ea"/>
        <a:cs typeface="+mn-cs"/>
      </a:defRPr>
    </a:lvl8pPr>
    <a:lvl9pPr marL="3657600" algn="l" defTabSz="914400" rtl="0" eaLnBrk="1" latinLnBrk="0" hangingPunct="1">
      <a:defRPr sz="2100" kern="1200">
        <a:solidFill>
          <a:schemeClr val="tx1"/>
        </a:solidFill>
        <a:latin typeface="Georgia"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BEBE"/>
    <a:srgbClr val="464646"/>
    <a:srgbClr val="231E20"/>
    <a:srgbClr val="F5AAC8"/>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3" autoAdjust="0"/>
    <p:restoredTop sz="93146" autoAdjust="0"/>
  </p:normalViewPr>
  <p:slideViewPr>
    <p:cSldViewPr>
      <p:cViewPr varScale="1">
        <p:scale>
          <a:sx n="61" d="100"/>
          <a:sy n="61" d="100"/>
        </p:scale>
        <p:origin x="-678" y="-84"/>
      </p:cViewPr>
      <p:guideLst>
        <p:guide orient="horz" pos="1434"/>
        <p:guide pos="1565"/>
      </p:guideLst>
    </p:cSldViewPr>
  </p:slideViewPr>
  <p:notesTextViewPr>
    <p:cViewPr>
      <p:scale>
        <a:sx n="100" d="100"/>
        <a:sy n="100" d="100"/>
      </p:scale>
      <p:origin x="0" y="0"/>
    </p:cViewPr>
  </p:notesTextViewPr>
  <p:notesViewPr>
    <p:cSldViewPr>
      <p:cViewPr varScale="1">
        <p:scale>
          <a:sx n="79" d="100"/>
          <a:sy n="79" d="100"/>
        </p:scale>
        <p:origin x="-3090"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Master" Target="slideMasters/slideMaster23.xml"/><Relationship Id="rId39" Type="http://schemas.openxmlformats.org/officeDocument/2006/relationships/slideMaster" Target="slideMasters/slideMaster36.xml"/><Relationship Id="rId21" Type="http://schemas.openxmlformats.org/officeDocument/2006/relationships/slideMaster" Target="slideMasters/slideMaster18.xml"/><Relationship Id="rId34" Type="http://schemas.openxmlformats.org/officeDocument/2006/relationships/slideMaster" Target="slideMasters/slideMaster31.xml"/><Relationship Id="rId42" Type="http://schemas.openxmlformats.org/officeDocument/2006/relationships/slideMaster" Target="slideMasters/slideMaster39.xml"/><Relationship Id="rId47" Type="http://schemas.openxmlformats.org/officeDocument/2006/relationships/slide" Target="slides/slide5.xml"/><Relationship Id="rId50" Type="http://schemas.openxmlformats.org/officeDocument/2006/relationships/slide" Target="slides/slide8.xml"/><Relationship Id="rId55" Type="http://schemas.openxmlformats.org/officeDocument/2006/relationships/slide" Target="slides/slide13.xml"/><Relationship Id="rId63" Type="http://schemas.openxmlformats.org/officeDocument/2006/relationships/slide" Target="slides/slide21.xml"/><Relationship Id="rId68" Type="http://schemas.openxmlformats.org/officeDocument/2006/relationships/slide" Target="slides/slide26.xml"/><Relationship Id="rId76" Type="http://schemas.openxmlformats.org/officeDocument/2006/relationships/slide" Target="slides/slide34.xml"/><Relationship Id="rId7" Type="http://schemas.openxmlformats.org/officeDocument/2006/relationships/slideMaster" Target="slideMasters/slideMaster4.xml"/><Relationship Id="rId71" Type="http://schemas.openxmlformats.org/officeDocument/2006/relationships/slide" Target="slides/slide29.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Master" Target="slideMasters/slideMaster26.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Master" Target="slideMasters/slideMaster29.xml"/><Relationship Id="rId37" Type="http://schemas.openxmlformats.org/officeDocument/2006/relationships/slideMaster" Target="slideMasters/slideMaster34.xml"/><Relationship Id="rId40" Type="http://schemas.openxmlformats.org/officeDocument/2006/relationships/slideMaster" Target="slideMasters/slideMaster37.xml"/><Relationship Id="rId45" Type="http://schemas.openxmlformats.org/officeDocument/2006/relationships/slide" Target="slides/slide3.xml"/><Relationship Id="rId53" Type="http://schemas.openxmlformats.org/officeDocument/2006/relationships/slide" Target="slides/slide11.xml"/><Relationship Id="rId58" Type="http://schemas.openxmlformats.org/officeDocument/2006/relationships/slide" Target="slides/slide16.xml"/><Relationship Id="rId66" Type="http://schemas.openxmlformats.org/officeDocument/2006/relationships/slide" Target="slides/slide24.xml"/><Relationship Id="rId74" Type="http://schemas.openxmlformats.org/officeDocument/2006/relationships/slide" Target="slides/slide32.xml"/><Relationship Id="rId79"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19.xml"/><Relationship Id="rId82"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Master" Target="slideMasters/slideMaster28.xml"/><Relationship Id="rId44" Type="http://schemas.openxmlformats.org/officeDocument/2006/relationships/slide" Target="slides/slide2.xml"/><Relationship Id="rId52" Type="http://schemas.openxmlformats.org/officeDocument/2006/relationships/slide" Target="slides/slide10.xml"/><Relationship Id="rId60" Type="http://schemas.openxmlformats.org/officeDocument/2006/relationships/slide" Target="slides/slide18.xml"/><Relationship Id="rId65" Type="http://schemas.openxmlformats.org/officeDocument/2006/relationships/slide" Target="slides/slide23.xml"/><Relationship Id="rId73" Type="http://schemas.openxmlformats.org/officeDocument/2006/relationships/slide" Target="slides/slide31.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Master" Target="slideMasters/slideMaster24.xml"/><Relationship Id="rId30" Type="http://schemas.openxmlformats.org/officeDocument/2006/relationships/slideMaster" Target="slideMasters/slideMaster27.xml"/><Relationship Id="rId35" Type="http://schemas.openxmlformats.org/officeDocument/2006/relationships/slideMaster" Target="slideMasters/slideMaster32.xml"/><Relationship Id="rId43" Type="http://schemas.openxmlformats.org/officeDocument/2006/relationships/slide" Target="slides/slide1.xml"/><Relationship Id="rId48" Type="http://schemas.openxmlformats.org/officeDocument/2006/relationships/slide" Target="slides/slide6.xml"/><Relationship Id="rId56" Type="http://schemas.openxmlformats.org/officeDocument/2006/relationships/slide" Target="slides/slide14.xml"/><Relationship Id="rId64" Type="http://schemas.openxmlformats.org/officeDocument/2006/relationships/slide" Target="slides/slide22.xml"/><Relationship Id="rId69" Type="http://schemas.openxmlformats.org/officeDocument/2006/relationships/slide" Target="slides/slide27.xml"/><Relationship Id="rId77"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9.xml"/><Relationship Id="rId72" Type="http://schemas.openxmlformats.org/officeDocument/2006/relationships/slide" Target="slides/slide30.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Master" Target="slideMasters/slideMaster30.xml"/><Relationship Id="rId38" Type="http://schemas.openxmlformats.org/officeDocument/2006/relationships/slideMaster" Target="slideMasters/slideMaster35.xml"/><Relationship Id="rId46" Type="http://schemas.openxmlformats.org/officeDocument/2006/relationships/slide" Target="slides/slide4.xml"/><Relationship Id="rId59" Type="http://schemas.openxmlformats.org/officeDocument/2006/relationships/slide" Target="slides/slide17.xml"/><Relationship Id="rId67" Type="http://schemas.openxmlformats.org/officeDocument/2006/relationships/slide" Target="slides/slide25.xml"/><Relationship Id="rId20" Type="http://schemas.openxmlformats.org/officeDocument/2006/relationships/slideMaster" Target="slideMasters/slideMaster17.xml"/><Relationship Id="rId41" Type="http://schemas.openxmlformats.org/officeDocument/2006/relationships/slideMaster" Target="slideMasters/slideMaster38.xml"/><Relationship Id="rId54" Type="http://schemas.openxmlformats.org/officeDocument/2006/relationships/slide" Target="slides/slide12.xml"/><Relationship Id="rId62" Type="http://schemas.openxmlformats.org/officeDocument/2006/relationships/slide" Target="slides/slide20.xml"/><Relationship Id="rId70" Type="http://schemas.openxmlformats.org/officeDocument/2006/relationships/slide" Target="slides/slide28.xml"/><Relationship Id="rId75"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Master" Target="slideMasters/slideMaster25.xml"/><Relationship Id="rId36" Type="http://schemas.openxmlformats.org/officeDocument/2006/relationships/slideMaster" Target="slideMasters/slideMaster33.xml"/><Relationship Id="rId49" Type="http://schemas.openxmlformats.org/officeDocument/2006/relationships/slide" Target="slides/slide7.xml"/><Relationship Id="rId57" Type="http://schemas.openxmlformats.org/officeDocument/2006/relationships/slide" Target="slides/slide15.xml"/></Relationships>
</file>

<file path=ppt/charts/_rels/chart1.xml.rels><?xml version="1.0" encoding="UTF-8" standalone="yes"?>
<Relationships xmlns="http://schemas.openxmlformats.org/package/2006/relationships"><Relationship Id="rId1" Type="http://schemas.openxmlformats.org/officeDocument/2006/relationships/oleObject" Target="file:///\\FILESVRA\Users2\GalvezMendez_J\JORGE\WG1\WEF%20report\Data\All%20Graphs%20in%20Excel%20Ch%202.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FILESVRA\Users2\GalvezMendez_J\JORGE\WG1\WEF%20report\Ch%203\Data\All%20graphs%20in%20Excel%20Chapter%203.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FILESVRA\Users2\GalvezMendez_J\JORGE\Varios\WEF%20report\Data\All%20Graphs%20in%20Excel.xls" TargetMode="Externa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C:\Documents%20and%20Settings\Giesing_Y\My%20Documents\MENA\WEP%20Competitiveness\Female%20Labour%20Participation%20black%20and%20white1.xlsx" TargetMode="External"/><Relationship Id="rId1" Type="http://schemas.openxmlformats.org/officeDocument/2006/relationships/themeOverride" Target="../theme/themeOverride7.xml"/></Relationships>
</file>

<file path=ppt/charts/_rels/chart13.xml.rels><?xml version="1.0" encoding="UTF-8" standalone="yes"?>
<Relationships xmlns="http://schemas.openxmlformats.org/package/2006/relationships"><Relationship Id="rId2" Type="http://schemas.openxmlformats.org/officeDocument/2006/relationships/oleObject" Target="file:///\\FILESVRA\Users2\GalvezMendez_J\JORGE\Iraq\DATA%20Iraq1.xls" TargetMode="External"/><Relationship Id="rId1" Type="http://schemas.openxmlformats.org/officeDocument/2006/relationships/themeOverride" Target="../theme/themeOverride8.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FILESVRA\Users2\GalvezMendez_J\JORGE\Varios\SIDA%20report\Data\Political.xlsx" TargetMode="External"/><Relationship Id="rId1" Type="http://schemas.openxmlformats.org/officeDocument/2006/relationships/themeOverride" Target="../theme/themeOverride9.xml"/></Relationships>
</file>

<file path=ppt/charts/_rels/chart2.xml.rels><?xml version="1.0" encoding="UTF-8" standalone="yes"?>
<Relationships xmlns="http://schemas.openxmlformats.org/package/2006/relationships"><Relationship Id="rId1" Type="http://schemas.openxmlformats.org/officeDocument/2006/relationships/oleObject" Target="http://www.imf.org/external/pubs/ft/weo/2011/02/weodata/weoreptc.aspx?sy=2010&amp;ey=2011&amp;scsm=1&amp;ssd=1&amp;sort=subject&amp;ds=.&amp;br=1&amp;c=612,419,686,449,469,456,439,443,744,474&amp;s=NGDP_RPCH,PCPIPCH,GGXWDG_NGDP,BCA_NGDPD&amp;grp=0&amp;a=&amp;pr1.x=44&amp;pr1.y=7" TargetMode="Externa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Documents%20and%20Settings\galvezmendez_j\Local%20Settings\Temporary%20Internet%20Files\Content.Outlook\Y8AP6OZB\All%20graphs%20in%20Excel%20Chapter%202%20Yvonne%2022%20September%20(2).xlsx"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1" Type="http://schemas.openxmlformats.org/officeDocument/2006/relationships/oleObject" Target="file:///C:\WINNT\Temp\e6a1caba-210e-4905-85d5-2c67d571a00c.csv" TargetMode="External"/></Relationships>
</file>

<file path=ppt/charts/_rels/chart5.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FILESVRA\Users2\GalvezMendez_J\JORGE\Varios\SIDA%20report\Data\Economic%20data%20Jorge.xlsx" TargetMode="External"/><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G:\JORGE\Varios\SIDA%20report\Data\Economic%20data%20Jorge.xlsx" TargetMode="External"/><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2" Type="http://schemas.openxmlformats.org/officeDocument/2006/relationships/oleObject" Target="file:///\\FILESVRA\Users2\GalvezMendez_J\JORGE\WG1\WEF%20report\Data\All%20Graphs%20in%20Excel%20Ch%202.xls" TargetMode="External"/><Relationship Id="rId1" Type="http://schemas.openxmlformats.org/officeDocument/2006/relationships/themeOverride" Target="../theme/themeOverride5.xml"/></Relationships>
</file>

<file path=ppt/charts/_rels/chart9.xml.rels><?xml version="1.0" encoding="UTF-8" standalone="yes"?>
<Relationships xmlns="http://schemas.openxmlformats.org/package/2006/relationships"><Relationship Id="rId2" Type="http://schemas.openxmlformats.org/officeDocument/2006/relationships/oleObject" Target="file:///\\FILESVRA\Users2\GalvezMendez_J\JORGE\WG1\WEF%20report\Data\All%20Graphs%20in%20Excel%20Ch%202.xls" TargetMode="External"/><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'Fig 5'!$A$3</c:f>
              <c:strCache>
                <c:ptCount val="1"/>
                <c:pt idx="0">
                  <c:v>European Union</c:v>
                </c:pt>
              </c:strCache>
            </c:strRef>
          </c:tx>
          <c:marker>
            <c:symbol val="none"/>
          </c:marker>
          <c:cat>
            <c:numRef>
              <c:f>'Fig 5'!$B$2:$L$2</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'Fig 5'!$B$3:$L$3</c:f>
              <c:numCache>
                <c:formatCode>0.0</c:formatCode>
                <c:ptCount val="11"/>
                <c:pt idx="0">
                  <c:v>3.9619999999999997</c:v>
                </c:pt>
                <c:pt idx="1">
                  <c:v>2.1619999999999999</c:v>
                </c:pt>
                <c:pt idx="2">
                  <c:v>1.3759999999999957</c:v>
                </c:pt>
                <c:pt idx="3">
                  <c:v>1.4929999999999959</c:v>
                </c:pt>
                <c:pt idx="4">
                  <c:v>2.593</c:v>
                </c:pt>
                <c:pt idx="5">
                  <c:v>2.1619999999999999</c:v>
                </c:pt>
                <c:pt idx="6">
                  <c:v>3.6040000000000001</c:v>
                </c:pt>
                <c:pt idx="7">
                  <c:v>3.3019999999999987</c:v>
                </c:pt>
                <c:pt idx="8">
                  <c:v>0.66900000000000248</c:v>
                </c:pt>
                <c:pt idx="9">
                  <c:v>-4.2089999999999996</c:v>
                </c:pt>
                <c:pt idx="10">
                  <c:v>1.7929999999999975</c:v>
                </c:pt>
              </c:numCache>
            </c:numRef>
          </c:val>
        </c:ser>
        <c:ser>
          <c:idx val="1"/>
          <c:order val="1"/>
          <c:tx>
            <c:strRef>
              <c:f>'Fig 5'!$A$4</c:f>
              <c:strCache>
                <c:ptCount val="1"/>
                <c:pt idx="0">
                  <c:v>Latin America and the Caribbean</c:v>
                </c:pt>
              </c:strCache>
            </c:strRef>
          </c:tx>
          <c:marker>
            <c:symbol val="none"/>
          </c:marker>
          <c:cat>
            <c:numRef>
              <c:f>'Fig 5'!$B$2:$L$2</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'Fig 5'!$B$4:$L$4</c:f>
              <c:numCache>
                <c:formatCode>0.0</c:formatCode>
                <c:ptCount val="11"/>
                <c:pt idx="0">
                  <c:v>4.0030000000000001</c:v>
                </c:pt>
                <c:pt idx="1">
                  <c:v>0.44800000000000045</c:v>
                </c:pt>
                <c:pt idx="2">
                  <c:v>0.34100000000000058</c:v>
                </c:pt>
                <c:pt idx="3">
                  <c:v>2.0739999999999998</c:v>
                </c:pt>
                <c:pt idx="4">
                  <c:v>6.008</c:v>
                </c:pt>
                <c:pt idx="5">
                  <c:v>4.649</c:v>
                </c:pt>
                <c:pt idx="6">
                  <c:v>5.6189999999999856</c:v>
                </c:pt>
                <c:pt idx="7">
                  <c:v>5.7779999999999996</c:v>
                </c:pt>
                <c:pt idx="8">
                  <c:v>4.28</c:v>
                </c:pt>
                <c:pt idx="9">
                  <c:v>-1.7469999999999974</c:v>
                </c:pt>
                <c:pt idx="10">
                  <c:v>6.0830000000000002</c:v>
                </c:pt>
              </c:numCache>
            </c:numRef>
          </c:val>
        </c:ser>
        <c:ser>
          <c:idx val="2"/>
          <c:order val="2"/>
          <c:tx>
            <c:strRef>
              <c:f>'Fig 5'!$A$5</c:f>
              <c:strCache>
                <c:ptCount val="1"/>
                <c:pt idx="0">
                  <c:v>Middle East and North Africa</c:v>
                </c:pt>
              </c:strCache>
            </c:strRef>
          </c:tx>
          <c:spPr>
            <a:ln w="69850">
              <a:prstDash val="sysDash"/>
            </a:ln>
          </c:spPr>
          <c:marker>
            <c:symbol val="none"/>
          </c:marker>
          <c:cat>
            <c:numRef>
              <c:f>'Fig 5'!$B$2:$L$2</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'Fig 5'!$B$5:$L$5</c:f>
              <c:numCache>
                <c:formatCode>0.0</c:formatCode>
                <c:ptCount val="11"/>
                <c:pt idx="0">
                  <c:v>4.968</c:v>
                </c:pt>
                <c:pt idx="1">
                  <c:v>2.9059999999999997</c:v>
                </c:pt>
                <c:pt idx="2">
                  <c:v>3.5749999999999997</c:v>
                </c:pt>
                <c:pt idx="3">
                  <c:v>7.2639999999999985</c:v>
                </c:pt>
                <c:pt idx="4">
                  <c:v>5.9160000000000004</c:v>
                </c:pt>
                <c:pt idx="5">
                  <c:v>5.4210000000000003</c:v>
                </c:pt>
                <c:pt idx="6">
                  <c:v>6.02</c:v>
                </c:pt>
                <c:pt idx="7">
                  <c:v>6.6609999999999845</c:v>
                </c:pt>
                <c:pt idx="8">
                  <c:v>4.6289999999999845</c:v>
                </c:pt>
                <c:pt idx="9">
                  <c:v>2.6259999999999999</c:v>
                </c:pt>
                <c:pt idx="10">
                  <c:v>4.4080000000000004</c:v>
                </c:pt>
              </c:numCache>
            </c:numRef>
          </c:val>
        </c:ser>
        <c:ser>
          <c:idx val="3"/>
          <c:order val="3"/>
          <c:tx>
            <c:strRef>
              <c:f>'Fig 5'!$A$6</c:f>
              <c:strCache>
                <c:ptCount val="1"/>
                <c:pt idx="0">
                  <c:v>Sub-Saharan Africa</c:v>
                </c:pt>
              </c:strCache>
            </c:strRef>
          </c:tx>
          <c:marker>
            <c:symbol val="none"/>
          </c:marker>
          <c:cat>
            <c:numRef>
              <c:f>'Fig 5'!$B$2:$L$2</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'Fig 5'!$B$6:$L$6</c:f>
              <c:numCache>
                <c:formatCode>0.0</c:formatCode>
                <c:ptCount val="11"/>
                <c:pt idx="0">
                  <c:v>3.5680000000000001</c:v>
                </c:pt>
                <c:pt idx="1">
                  <c:v>4.92</c:v>
                </c:pt>
                <c:pt idx="2">
                  <c:v>7.2190000000000003</c:v>
                </c:pt>
                <c:pt idx="3">
                  <c:v>4.8730000000000002</c:v>
                </c:pt>
                <c:pt idx="4">
                  <c:v>7.0639999999999965</c:v>
                </c:pt>
                <c:pt idx="5">
                  <c:v>6.1829999999999945</c:v>
                </c:pt>
                <c:pt idx="6">
                  <c:v>6.4450000000000003</c:v>
                </c:pt>
                <c:pt idx="7">
                  <c:v>7.1029999999999855</c:v>
                </c:pt>
                <c:pt idx="8">
                  <c:v>5.585</c:v>
                </c:pt>
                <c:pt idx="9">
                  <c:v>2.7840000000000011</c:v>
                </c:pt>
                <c:pt idx="10">
                  <c:v>5.4039999999999999</c:v>
                </c:pt>
              </c:numCache>
            </c:numRef>
          </c:val>
        </c:ser>
        <c:ser>
          <c:idx val="4"/>
          <c:order val="4"/>
          <c:tx>
            <c:strRef>
              <c:f>'Fig 5'!$A$7</c:f>
              <c:strCache>
                <c:ptCount val="1"/>
                <c:pt idx="0">
                  <c:v>OECD</c:v>
                </c:pt>
              </c:strCache>
            </c:strRef>
          </c:tx>
          <c:marker>
            <c:symbol val="none"/>
          </c:marker>
          <c:cat>
            <c:numRef>
              <c:f>'Fig 5'!$B$2:$L$2</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'Fig 5'!$B$7:$L$7</c:f>
              <c:numCache>
                <c:formatCode>0.0</c:formatCode>
                <c:ptCount val="11"/>
                <c:pt idx="0">
                  <c:v>4.184903578138865</c:v>
                </c:pt>
                <c:pt idx="1">
                  <c:v>1.3153924416722951</c:v>
                </c:pt>
                <c:pt idx="2">
                  <c:v>1.6869984879383439</c:v>
                </c:pt>
                <c:pt idx="3">
                  <c:v>1.9790538263354489</c:v>
                </c:pt>
                <c:pt idx="4">
                  <c:v>3.2605570312127612</c:v>
                </c:pt>
                <c:pt idx="5">
                  <c:v>2.71449666375729</c:v>
                </c:pt>
                <c:pt idx="6">
                  <c:v>3.1479391892921442</c:v>
                </c:pt>
                <c:pt idx="7">
                  <c:v>2.7028380685983691</c:v>
                </c:pt>
                <c:pt idx="8">
                  <c:v>0.32159886838625129</c:v>
                </c:pt>
                <c:pt idx="9">
                  <c:v>-3.5283747308560458</c:v>
                </c:pt>
                <c:pt idx="10">
                  <c:v>3.1</c:v>
                </c:pt>
              </c:numCache>
            </c:numRef>
          </c:val>
        </c:ser>
        <c:ser>
          <c:idx val="5"/>
          <c:order val="5"/>
          <c:tx>
            <c:strRef>
              <c:f>'Fig 5'!$A$8</c:f>
              <c:strCache>
                <c:ptCount val="1"/>
                <c:pt idx="0">
                  <c:v>Developing Asia</c:v>
                </c:pt>
              </c:strCache>
            </c:strRef>
          </c:tx>
          <c:marker>
            <c:symbol val="none"/>
          </c:marker>
          <c:val>
            <c:numRef>
              <c:f>'Fig 5'!$B$8:$L$8</c:f>
              <c:numCache>
                <c:formatCode>0.0</c:formatCode>
                <c:ptCount val="11"/>
                <c:pt idx="0">
                  <c:v>6.95</c:v>
                </c:pt>
                <c:pt idx="1">
                  <c:v>5.7669999999999995</c:v>
                </c:pt>
                <c:pt idx="2">
                  <c:v>6.835</c:v>
                </c:pt>
                <c:pt idx="3">
                  <c:v>8.1270000000000024</c:v>
                </c:pt>
                <c:pt idx="4">
                  <c:v>8.527000000000001</c:v>
                </c:pt>
                <c:pt idx="5">
                  <c:v>9.4820000000000046</c:v>
                </c:pt>
                <c:pt idx="6">
                  <c:v>10.331</c:v>
                </c:pt>
                <c:pt idx="7">
                  <c:v>11.457000000000004</c:v>
                </c:pt>
                <c:pt idx="8">
                  <c:v>7.7359999999999998</c:v>
                </c:pt>
                <c:pt idx="9">
                  <c:v>7.1739999999999995</c:v>
                </c:pt>
                <c:pt idx="10">
                  <c:v>9.4600000000000026</c:v>
                </c:pt>
              </c:numCache>
            </c:numRef>
          </c:val>
        </c:ser>
        <c:marker val="1"/>
        <c:axId val="73321856"/>
        <c:axId val="73806976"/>
      </c:lineChart>
      <c:catAx>
        <c:axId val="73321856"/>
        <c:scaling>
          <c:orientation val="minMax"/>
        </c:scaling>
        <c:axPos val="b"/>
        <c:numFmt formatCode="General" sourceLinked="1"/>
        <c:tickLblPos val="nextTo"/>
        <c:crossAx val="73806976"/>
        <c:crosses val="autoZero"/>
        <c:auto val="1"/>
        <c:lblAlgn val="ctr"/>
        <c:lblOffset val="100"/>
      </c:catAx>
      <c:valAx>
        <c:axId val="73806976"/>
        <c:scaling>
          <c:orientation val="minMax"/>
        </c:scaling>
        <c:axPos val="l"/>
        <c:majorGridlines>
          <c:spPr>
            <a:ln>
              <a:solidFill>
                <a:schemeClr val="bg1"/>
              </a:solidFill>
            </a:ln>
          </c:spPr>
        </c:majorGridlines>
        <c:numFmt formatCode="0.0" sourceLinked="1"/>
        <c:tickLblPos val="nextTo"/>
        <c:crossAx val="73321856"/>
        <c:crosses val="autoZero"/>
        <c:crossBetween val="between"/>
      </c:valAx>
      <c:spPr>
        <a:solidFill>
          <a:schemeClr val="accent5">
            <a:lumMod val="20000"/>
            <a:lumOff val="80000"/>
          </a:schemeClr>
        </a:solidFill>
      </c:spPr>
    </c:plotArea>
    <c:legend>
      <c:legendPos val="b"/>
      <c:legendEntry>
        <c:idx val="0"/>
        <c:delete val="1"/>
      </c:legendEntry>
      <c:layout/>
    </c:legend>
    <c:plotVisOnly val="1"/>
    <c:dispBlanksAs val="gap"/>
  </c:chart>
  <c:spPr>
    <a:solidFill>
      <a:schemeClr val="accent5">
        <a:lumMod val="20000"/>
        <a:lumOff val="80000"/>
      </a:schemeClr>
    </a:solidFill>
  </c:spPr>
  <c:txPr>
    <a:bodyPr/>
    <a:lstStyle/>
    <a:p>
      <a:pPr>
        <a:defRPr sz="1600">
          <a:latin typeface="Candara" pitchFamily="34" charset="0"/>
        </a:defRPr>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stacked"/>
        <c:ser>
          <c:idx val="0"/>
          <c:order val="0"/>
          <c:tx>
            <c:strRef>
              <c:f>'http://oecdshare.oecd.org/Documents and Settings/Giesing_Y/Local Settings/Temporary Internet Files/Content.Outlook/WUS5W6E8/[us_fdiflows_fdi.xlsx]Sheet1'!$A$55</c:f>
              <c:strCache>
                <c:ptCount val="1"/>
                <c:pt idx="0">
                  <c:v>Oil exporting countries</c:v>
                </c:pt>
              </c:strCache>
            </c:strRef>
          </c:tx>
          <c:cat>
            <c:numRef>
              <c:f>'http://oecdshare.oecd.org/Documents and Settings/Giesing_Y/Local Settings/Temporary Internet Files/Content.Outlook/WUS5W6E8/[us_fdiflows_fdi.xlsx]Sheet1'!$B$54:$K$54</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'http://oecdshare.oecd.org/Documents and Settings/Giesing_Y/Local Settings/Temporary Internet Files/Content.Outlook/WUS5W6E8/[us_fdiflows_fdi.xlsx]Sheet1'!$B$55:$K$55</c:f>
              <c:numCache>
                <c:formatCode>General</c:formatCode>
                <c:ptCount val="10"/>
                <c:pt idx="0">
                  <c:v>3017.0770669751073</c:v>
                </c:pt>
                <c:pt idx="1">
                  <c:v>2825.2073925716022</c:v>
                </c:pt>
                <c:pt idx="2">
                  <c:v>6917.1144842434014</c:v>
                </c:pt>
                <c:pt idx="3">
                  <c:v>15827.084403738912</c:v>
                </c:pt>
                <c:pt idx="4">
                  <c:v>30650.167757288102</c:v>
                </c:pt>
                <c:pt idx="5">
                  <c:v>43382.366109968199</c:v>
                </c:pt>
                <c:pt idx="6">
                  <c:v>55246.810245757311</c:v>
                </c:pt>
                <c:pt idx="7">
                  <c:v>70084.536134935624</c:v>
                </c:pt>
                <c:pt idx="8">
                  <c:v>54084.897029433494</c:v>
                </c:pt>
                <c:pt idx="9">
                  <c:v>47091.843521556701</c:v>
                </c:pt>
              </c:numCache>
            </c:numRef>
          </c:val>
        </c:ser>
        <c:ser>
          <c:idx val="1"/>
          <c:order val="1"/>
          <c:tx>
            <c:strRef>
              <c:f>'http://oecdshare.oecd.org/Documents and Settings/Giesing_Y/Local Settings/Temporary Internet Files/Content.Outlook/WUS5W6E8/[us_fdiflows_fdi.xlsx]Sheet1'!$A$56</c:f>
              <c:strCache>
                <c:ptCount val="1"/>
                <c:pt idx="0">
                  <c:v>Oil importing countries</c:v>
                </c:pt>
              </c:strCache>
            </c:strRef>
          </c:tx>
          <c:cat>
            <c:numRef>
              <c:f>'http://oecdshare.oecd.org/Documents and Settings/Giesing_Y/Local Settings/Temporary Internet Files/Content.Outlook/WUS5W6E8/[us_fdiflows_fdi.xlsx]Sheet1'!$B$54:$K$54</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'http://oecdshare.oecd.org/Documents and Settings/Giesing_Y/Local Settings/Temporary Internet Files/Content.Outlook/WUS5W6E8/[us_fdiflows_fdi.xlsx]Sheet1'!$B$56:$K$56</c:f>
              <c:numCache>
                <c:formatCode>General</c:formatCode>
                <c:ptCount val="10"/>
                <c:pt idx="0">
                  <c:v>5738.3038592280855</c:v>
                </c:pt>
                <c:pt idx="1">
                  <c:v>3718.6633016934002</c:v>
                </c:pt>
                <c:pt idx="2">
                  <c:v>6836.5608062793044</c:v>
                </c:pt>
                <c:pt idx="3">
                  <c:v>7910.7487346089001</c:v>
                </c:pt>
                <c:pt idx="4">
                  <c:v>14584.221089126931</c:v>
                </c:pt>
                <c:pt idx="5">
                  <c:v>23367.227536525392</c:v>
                </c:pt>
                <c:pt idx="6">
                  <c:v>23600.772444884598</c:v>
                </c:pt>
                <c:pt idx="7">
                  <c:v>23987.873890762083</c:v>
                </c:pt>
                <c:pt idx="8">
                  <c:v>19344.050772306317</c:v>
                </c:pt>
                <c:pt idx="9">
                  <c:v>17396.5851583041</c:v>
                </c:pt>
              </c:numCache>
            </c:numRef>
          </c:val>
        </c:ser>
        <c:overlap val="100"/>
        <c:axId val="74561408"/>
        <c:axId val="74562944"/>
      </c:barChart>
      <c:lineChart>
        <c:grouping val="standard"/>
        <c:ser>
          <c:idx val="2"/>
          <c:order val="2"/>
          <c:tx>
            <c:strRef>
              <c:f>'http://oecdshare.oecd.org/Documents and Settings/Giesing_Y/Local Settings/Temporary Internet Files/Content.Outlook/WUS5W6E8/[us_fdiflows_fdi.xlsx]Sheet1'!$A$57</c:f>
              <c:strCache>
                <c:ptCount val="1"/>
                <c:pt idx="0">
                  <c:v>MENA GDP growth</c:v>
                </c:pt>
              </c:strCache>
            </c:strRef>
          </c:tx>
          <c:spPr>
            <a:ln w="57150" cap="rnd" cmpd="sng" algn="ctr">
              <a:solidFill>
                <a:srgbClr val="9BBB59">
                  <a:shade val="95000"/>
                  <a:satMod val="105000"/>
                </a:srgbClr>
              </a:solidFill>
              <a:prstDash val="solid"/>
              <a:round/>
              <a:headEnd type="none" w="med" len="med"/>
              <a:tailEnd type="none" w="med" len="med"/>
            </a:ln>
          </c:spPr>
          <c:marker>
            <c:symbol val="none"/>
          </c:marker>
          <c:cat>
            <c:numRef>
              <c:f>'http://oecdshare.oecd.org/Documents and Settings/Giesing_Y/Local Settings/Temporary Internet Files/Content.Outlook/WUS5W6E8/[us_fdiflows_fdi.xlsx]Sheet1'!$B$54:$K$54</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'http://oecdshare.oecd.org/Documents and Settings/Giesing_Y/Local Settings/Temporary Internet Files/Content.Outlook/WUS5W6E8/[us_fdiflows_fdi.xlsx]Sheet1'!$B$57:$K$57</c:f>
              <c:numCache>
                <c:formatCode>General</c:formatCode>
                <c:ptCount val="10"/>
                <c:pt idx="0">
                  <c:v>2.9</c:v>
                </c:pt>
                <c:pt idx="1">
                  <c:v>3.6</c:v>
                </c:pt>
                <c:pt idx="2">
                  <c:v>7.3</c:v>
                </c:pt>
                <c:pt idx="3">
                  <c:v>6</c:v>
                </c:pt>
                <c:pt idx="4">
                  <c:v>5.4</c:v>
                </c:pt>
                <c:pt idx="5">
                  <c:v>5.8</c:v>
                </c:pt>
                <c:pt idx="6">
                  <c:v>6.2</c:v>
                </c:pt>
                <c:pt idx="7">
                  <c:v>5.0999999999999996</c:v>
                </c:pt>
                <c:pt idx="8">
                  <c:v>1.8</c:v>
                </c:pt>
                <c:pt idx="9">
                  <c:v>3.8</c:v>
                </c:pt>
              </c:numCache>
            </c:numRef>
          </c:val>
        </c:ser>
        <c:marker val="1"/>
        <c:axId val="75183616"/>
        <c:axId val="75185152"/>
      </c:lineChart>
      <c:catAx>
        <c:axId val="74561408"/>
        <c:scaling>
          <c:orientation val="minMax"/>
        </c:scaling>
        <c:axPos val="b"/>
        <c:numFmt formatCode="General" sourceLinked="1"/>
        <c:tickLblPos val="nextTo"/>
        <c:crossAx val="74562944"/>
        <c:crosses val="autoZero"/>
        <c:auto val="1"/>
        <c:lblAlgn val="ctr"/>
        <c:lblOffset val="100"/>
      </c:catAx>
      <c:valAx>
        <c:axId val="74562944"/>
        <c:scaling>
          <c:orientation val="minMax"/>
        </c:scaling>
        <c:axPos val="l"/>
        <c:majorGridlines>
          <c:spPr>
            <a:ln>
              <a:solidFill>
                <a:schemeClr val="bg1">
                  <a:lumMod val="95000"/>
                </a:schemeClr>
              </a:solidFill>
            </a:ln>
          </c:spPr>
        </c:majorGridlines>
        <c:title>
          <c:tx>
            <c:rich>
              <a:bodyPr/>
              <a:lstStyle/>
              <a:p>
                <a:pPr>
                  <a:defRPr/>
                </a:pPr>
                <a:r>
                  <a:rPr lang="de-DE"/>
                  <a:t>Millions of US$</a:t>
                </a:r>
              </a:p>
            </c:rich>
          </c:tx>
        </c:title>
        <c:numFmt formatCode="General" sourceLinked="1"/>
        <c:tickLblPos val="nextTo"/>
        <c:spPr>
          <a:noFill/>
        </c:spPr>
        <c:crossAx val="74561408"/>
        <c:crosses val="autoZero"/>
        <c:crossBetween val="between"/>
      </c:valAx>
      <c:catAx>
        <c:axId val="75183616"/>
        <c:scaling>
          <c:orientation val="minMax"/>
        </c:scaling>
        <c:delete val="1"/>
        <c:axPos val="b"/>
        <c:numFmt formatCode="General" sourceLinked="1"/>
        <c:tickLblPos val="none"/>
        <c:crossAx val="75185152"/>
        <c:crosses val="autoZero"/>
        <c:auto val="1"/>
        <c:lblAlgn val="ctr"/>
        <c:lblOffset val="100"/>
      </c:catAx>
      <c:valAx>
        <c:axId val="75185152"/>
        <c:scaling>
          <c:orientation val="minMax"/>
        </c:scaling>
        <c:axPos val="r"/>
        <c:title>
          <c:tx>
            <c:rich>
              <a:bodyPr/>
              <a:lstStyle/>
              <a:p>
                <a:pPr>
                  <a:defRPr/>
                </a:pPr>
                <a:r>
                  <a:rPr lang="de-DE"/>
                  <a:t>Real GDP growth, year-on-year, in %</a:t>
                </a:r>
              </a:p>
            </c:rich>
          </c:tx>
        </c:title>
        <c:numFmt formatCode="General" sourceLinked="1"/>
        <c:tickLblPos val="nextTo"/>
        <c:crossAx val="75183616"/>
        <c:crosses val="max"/>
        <c:crossBetween val="between"/>
      </c:valAx>
      <c:spPr>
        <a:solidFill>
          <a:schemeClr val="accent5">
            <a:lumMod val="20000"/>
            <a:lumOff val="80000"/>
          </a:schemeClr>
        </a:solidFill>
        <a:ln>
          <a:solidFill>
            <a:schemeClr val="accent5">
              <a:lumMod val="20000"/>
              <a:lumOff val="80000"/>
            </a:schemeClr>
          </a:solidFill>
        </a:ln>
      </c:spPr>
    </c:plotArea>
    <c:legend>
      <c:legendPos val="b"/>
    </c:legend>
    <c:plotVisOnly val="1"/>
    <c:dispBlanksAs val="gap"/>
  </c:chart>
  <c:spPr>
    <a:solidFill>
      <a:schemeClr val="accent5">
        <a:lumMod val="20000"/>
        <a:lumOff val="80000"/>
      </a:schemeClr>
    </a:solidFill>
  </c:spPr>
  <c:txPr>
    <a:bodyPr/>
    <a:lstStyle/>
    <a:p>
      <a:pPr>
        <a:defRPr sz="1400">
          <a:latin typeface="Candara" pitchFamily="34" charset="0"/>
        </a:defRPr>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'Fig 1, 2'!$B$38</c:f>
              <c:strCache>
                <c:ptCount val="1"/>
                <c:pt idx="0">
                  <c:v>Youth</c:v>
                </c:pt>
              </c:strCache>
            </c:strRef>
          </c:tx>
          <c:cat>
            <c:strRef>
              <c:f>'Fig 1, 2'!$A$39:$A$49</c:f>
              <c:strCache>
                <c:ptCount val="11"/>
                <c:pt idx="0">
                  <c:v>P. A.</c:v>
                </c:pt>
                <c:pt idx="1">
                  <c:v>Tunisia</c:v>
                </c:pt>
                <c:pt idx="2">
                  <c:v>Saudi Arabia</c:v>
                </c:pt>
                <c:pt idx="3">
                  <c:v>Jordan</c:v>
                </c:pt>
                <c:pt idx="4">
                  <c:v>Egypt</c:v>
                </c:pt>
                <c:pt idx="5">
                  <c:v>Algeria</c:v>
                </c:pt>
                <c:pt idx="6">
                  <c:v>Morocco</c:v>
                </c:pt>
                <c:pt idx="7">
                  <c:v>Syria</c:v>
                </c:pt>
                <c:pt idx="8">
                  <c:v>UAE</c:v>
                </c:pt>
                <c:pt idx="9">
                  <c:v>Kuwait</c:v>
                </c:pt>
                <c:pt idx="10">
                  <c:v>Yemen</c:v>
                </c:pt>
              </c:strCache>
            </c:strRef>
          </c:cat>
          <c:val>
            <c:numRef>
              <c:f>'Fig 1, 2'!$B$39:$B$49</c:f>
              <c:numCache>
                <c:formatCode>0.0</c:formatCode>
                <c:ptCount val="11"/>
                <c:pt idx="0" formatCode="General">
                  <c:v>46.9</c:v>
                </c:pt>
                <c:pt idx="1">
                  <c:v>30.7</c:v>
                </c:pt>
                <c:pt idx="2">
                  <c:v>28.235009999999949</c:v>
                </c:pt>
                <c:pt idx="3">
                  <c:v>26.981809999999989</c:v>
                </c:pt>
                <c:pt idx="4">
                  <c:v>24.8</c:v>
                </c:pt>
                <c:pt idx="5" formatCode="General">
                  <c:v>24.3</c:v>
                </c:pt>
                <c:pt idx="6">
                  <c:v>21.87547</c:v>
                </c:pt>
                <c:pt idx="7" formatCode="General">
                  <c:v>19.100000000000001</c:v>
                </c:pt>
                <c:pt idx="8">
                  <c:v>12.1</c:v>
                </c:pt>
                <c:pt idx="9" formatCode="General">
                  <c:v>11.3</c:v>
                </c:pt>
              </c:numCache>
            </c:numRef>
          </c:val>
        </c:ser>
        <c:axId val="75224576"/>
        <c:axId val="75226112"/>
      </c:barChart>
      <c:lineChart>
        <c:grouping val="standard"/>
        <c:ser>
          <c:idx val="1"/>
          <c:order val="1"/>
          <c:tx>
            <c:strRef>
              <c:f>'Fig 1, 2'!$C$38</c:f>
              <c:strCache>
                <c:ptCount val="1"/>
                <c:pt idx="0">
                  <c:v>Women</c:v>
                </c:pt>
              </c:strCache>
            </c:strRef>
          </c:tx>
          <c:spPr>
            <a:ln>
              <a:noFill/>
            </a:ln>
          </c:spPr>
          <c:marker>
            <c:symbol val="square"/>
            <c:size val="15"/>
          </c:marker>
          <c:cat>
            <c:strRef>
              <c:f>'Fig 1, 2'!$A$39:$A$49</c:f>
              <c:strCache>
                <c:ptCount val="11"/>
                <c:pt idx="0">
                  <c:v>P. A.</c:v>
                </c:pt>
                <c:pt idx="1">
                  <c:v>Tunisia</c:v>
                </c:pt>
                <c:pt idx="2">
                  <c:v>Saudi Arabia</c:v>
                </c:pt>
                <c:pt idx="3">
                  <c:v>Jordan</c:v>
                </c:pt>
                <c:pt idx="4">
                  <c:v>Egypt</c:v>
                </c:pt>
                <c:pt idx="5">
                  <c:v>Algeria</c:v>
                </c:pt>
                <c:pt idx="6">
                  <c:v>Morocco</c:v>
                </c:pt>
                <c:pt idx="7">
                  <c:v>Syria</c:v>
                </c:pt>
                <c:pt idx="8">
                  <c:v>UAE</c:v>
                </c:pt>
                <c:pt idx="9">
                  <c:v>Kuwait</c:v>
                </c:pt>
                <c:pt idx="10">
                  <c:v>Yemen</c:v>
                </c:pt>
              </c:strCache>
            </c:strRef>
          </c:cat>
          <c:val>
            <c:numRef>
              <c:f>'Fig 1, 2'!$C$39:$C$49</c:f>
              <c:numCache>
                <c:formatCode>General</c:formatCode>
                <c:ptCount val="11"/>
                <c:pt idx="0" formatCode="0.0">
                  <c:v>38.636363636363598</c:v>
                </c:pt>
                <c:pt idx="2" formatCode="0.0">
                  <c:v>15.9</c:v>
                </c:pt>
                <c:pt idx="3" formatCode="0.0">
                  <c:v>24.107444331657302</c:v>
                </c:pt>
                <c:pt idx="4" formatCode="0.0">
                  <c:v>22.929019142808688</c:v>
                </c:pt>
                <c:pt idx="5" formatCode="0.0">
                  <c:v>10.1</c:v>
                </c:pt>
                <c:pt idx="6" formatCode="0.0">
                  <c:v>10.459972139300024</c:v>
                </c:pt>
                <c:pt idx="10" formatCode="0.0">
                  <c:v>40.879478827361595</c:v>
                </c:pt>
              </c:numCache>
            </c:numRef>
          </c:val>
        </c:ser>
        <c:ser>
          <c:idx val="2"/>
          <c:order val="2"/>
          <c:tx>
            <c:strRef>
              <c:f>'Fig 1, 2'!$D$38</c:f>
              <c:strCache>
                <c:ptCount val="1"/>
                <c:pt idx="0">
                  <c:v>Educated</c:v>
                </c:pt>
              </c:strCache>
            </c:strRef>
          </c:tx>
          <c:spPr>
            <a:ln>
              <a:noFill/>
            </a:ln>
          </c:spPr>
          <c:marker>
            <c:symbol val="triangle"/>
            <c:size val="19"/>
          </c:marker>
          <c:cat>
            <c:strRef>
              <c:f>'Fig 1, 2'!$A$39:$A$49</c:f>
              <c:strCache>
                <c:ptCount val="11"/>
                <c:pt idx="0">
                  <c:v>P. A.</c:v>
                </c:pt>
                <c:pt idx="1">
                  <c:v>Tunisia</c:v>
                </c:pt>
                <c:pt idx="2">
                  <c:v>Saudi Arabia</c:v>
                </c:pt>
                <c:pt idx="3">
                  <c:v>Jordan</c:v>
                </c:pt>
                <c:pt idx="4">
                  <c:v>Egypt</c:v>
                </c:pt>
                <c:pt idx="5">
                  <c:v>Algeria</c:v>
                </c:pt>
                <c:pt idx="6">
                  <c:v>Morocco</c:v>
                </c:pt>
                <c:pt idx="7">
                  <c:v>Syria</c:v>
                </c:pt>
                <c:pt idx="8">
                  <c:v>UAE</c:v>
                </c:pt>
                <c:pt idx="9">
                  <c:v>Kuwait</c:v>
                </c:pt>
                <c:pt idx="10">
                  <c:v>Yemen</c:v>
                </c:pt>
              </c:strCache>
            </c:strRef>
          </c:cat>
          <c:val>
            <c:numRef>
              <c:f>'Fig 1, 2'!$D$39:$D$49</c:f>
              <c:numCache>
                <c:formatCode>0.0</c:formatCode>
                <c:ptCount val="11"/>
                <c:pt idx="0">
                  <c:v>23.5</c:v>
                </c:pt>
                <c:pt idx="1">
                  <c:v>13.6</c:v>
                </c:pt>
                <c:pt idx="2">
                  <c:v>43.6</c:v>
                </c:pt>
                <c:pt idx="5">
                  <c:v>11.4</c:v>
                </c:pt>
                <c:pt idx="6">
                  <c:v>21.6</c:v>
                </c:pt>
                <c:pt idx="8" formatCode="General">
                  <c:v>21.6</c:v>
                </c:pt>
                <c:pt idx="9" formatCode="General">
                  <c:v>9.6</c:v>
                </c:pt>
              </c:numCache>
            </c:numRef>
          </c:val>
        </c:ser>
        <c:marker val="1"/>
        <c:axId val="75224576"/>
        <c:axId val="75226112"/>
      </c:lineChart>
      <c:catAx>
        <c:axId val="75224576"/>
        <c:scaling>
          <c:orientation val="minMax"/>
        </c:scaling>
        <c:axPos val="b"/>
        <c:numFmt formatCode="General" sourceLinked="1"/>
        <c:tickLblPos val="nextTo"/>
        <c:crossAx val="75226112"/>
        <c:crosses val="autoZero"/>
        <c:auto val="1"/>
        <c:lblAlgn val="ctr"/>
        <c:lblOffset val="100"/>
      </c:catAx>
      <c:valAx>
        <c:axId val="75226112"/>
        <c:scaling>
          <c:orientation val="minMax"/>
        </c:scaling>
        <c:axPos val="l"/>
        <c:majorGridlines>
          <c:spPr>
            <a:ln>
              <a:solidFill>
                <a:sysClr val="window" lastClr="FFFFFF"/>
              </a:solidFill>
            </a:ln>
          </c:spPr>
        </c:majorGridlines>
        <c:numFmt formatCode="General" sourceLinked="1"/>
        <c:tickLblPos val="nextTo"/>
        <c:crossAx val="75224576"/>
        <c:crosses val="autoZero"/>
        <c:crossBetween val="between"/>
      </c:valAx>
      <c:spPr>
        <a:solidFill>
          <a:schemeClr val="accent5">
            <a:lumMod val="20000"/>
            <a:lumOff val="80000"/>
          </a:schemeClr>
        </a:solidFill>
      </c:spPr>
    </c:plotArea>
    <c:legend>
      <c:legendPos val="b"/>
    </c:legend>
    <c:plotVisOnly val="1"/>
    <c:dispBlanksAs val="gap"/>
  </c:chart>
  <c:spPr>
    <a:solidFill>
      <a:schemeClr val="accent5">
        <a:lumMod val="20000"/>
        <a:lumOff val="80000"/>
      </a:schemeClr>
    </a:solidFill>
  </c:spPr>
  <c:txPr>
    <a:bodyPr/>
    <a:lstStyle/>
    <a:p>
      <a:pPr>
        <a:defRPr sz="1400">
          <a:latin typeface="Candara" pitchFamily="34" charset="0"/>
        </a:defRPr>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barChart>
        <c:barDir val="col"/>
        <c:grouping val="clustered"/>
        <c:ser>
          <c:idx val="0"/>
          <c:order val="0"/>
          <c:tx>
            <c:strRef>
              <c:f>'Fig 14'!$B$1</c:f>
              <c:strCache>
                <c:ptCount val="1"/>
                <c:pt idx="0">
                  <c:v>Female labour participation rate</c:v>
                </c:pt>
              </c:strCache>
            </c:strRef>
          </c:tx>
          <c:cat>
            <c:strRef>
              <c:f>'Fig 14'!$A$2:$A$22</c:f>
              <c:strCache>
                <c:ptCount val="21"/>
                <c:pt idx="0">
                  <c:v>Djibouti</c:v>
                </c:pt>
                <c:pt idx="1">
                  <c:v>Mauritania</c:v>
                </c:pt>
                <c:pt idx="2">
                  <c:v>OECD</c:v>
                </c:pt>
                <c:pt idx="3">
                  <c:v>Qatar</c:v>
                </c:pt>
                <c:pt idx="4">
                  <c:v>Kuwait</c:v>
                </c:pt>
                <c:pt idx="5">
                  <c:v>United Arab Emirates</c:v>
                </c:pt>
                <c:pt idx="6">
                  <c:v>Algeria</c:v>
                </c:pt>
                <c:pt idx="7">
                  <c:v>Bahrain</c:v>
                </c:pt>
                <c:pt idx="8">
                  <c:v>MENA</c:v>
                </c:pt>
                <c:pt idx="9">
                  <c:v>Morocco</c:v>
                </c:pt>
                <c:pt idx="10">
                  <c:v>Tunisia</c:v>
                </c:pt>
                <c:pt idx="11">
                  <c:v>Libya</c:v>
                </c:pt>
                <c:pt idx="12">
                  <c:v>Oman</c:v>
                </c:pt>
                <c:pt idx="13">
                  <c:v>Jordan</c:v>
                </c:pt>
                <c:pt idx="14">
                  <c:v>Egypt</c:v>
                </c:pt>
                <c:pt idx="15">
                  <c:v>Lebanon</c:v>
                </c:pt>
                <c:pt idx="16">
                  <c:v>Syria</c:v>
                </c:pt>
                <c:pt idx="17">
                  <c:v>Yemen</c:v>
                </c:pt>
                <c:pt idx="18">
                  <c:v>Saudi Arabia</c:v>
                </c:pt>
                <c:pt idx="19">
                  <c:v>Palestinian Authority</c:v>
                </c:pt>
                <c:pt idx="20">
                  <c:v>Iraq</c:v>
                </c:pt>
              </c:strCache>
            </c:strRef>
          </c:cat>
          <c:val>
            <c:numRef>
              <c:f>'Fig 14'!$B$2:$B$22</c:f>
              <c:numCache>
                <c:formatCode>General</c:formatCode>
                <c:ptCount val="21"/>
                <c:pt idx="0">
                  <c:v>0.62000000000000222</c:v>
                </c:pt>
                <c:pt idx="1">
                  <c:v>0.59000000000000008</c:v>
                </c:pt>
                <c:pt idx="2">
                  <c:v>0.5</c:v>
                </c:pt>
                <c:pt idx="3">
                  <c:v>0.5</c:v>
                </c:pt>
                <c:pt idx="4">
                  <c:v>0.45</c:v>
                </c:pt>
                <c:pt idx="5">
                  <c:v>0.42000000000000032</c:v>
                </c:pt>
                <c:pt idx="6">
                  <c:v>0.37000000000000038</c:v>
                </c:pt>
                <c:pt idx="7">
                  <c:v>0.32000000000000123</c:v>
                </c:pt>
                <c:pt idx="8">
                  <c:v>0.27</c:v>
                </c:pt>
                <c:pt idx="9">
                  <c:v>0.26</c:v>
                </c:pt>
                <c:pt idx="10">
                  <c:v>0.26</c:v>
                </c:pt>
                <c:pt idx="11">
                  <c:v>0.25</c:v>
                </c:pt>
                <c:pt idx="12">
                  <c:v>0.25</c:v>
                </c:pt>
                <c:pt idx="13">
                  <c:v>0.23</c:v>
                </c:pt>
                <c:pt idx="14">
                  <c:v>0.22000000000000003</c:v>
                </c:pt>
                <c:pt idx="15">
                  <c:v>0.22000000000000003</c:v>
                </c:pt>
                <c:pt idx="16">
                  <c:v>0.21000000000000021</c:v>
                </c:pt>
                <c:pt idx="17">
                  <c:v>0.2</c:v>
                </c:pt>
                <c:pt idx="18">
                  <c:v>0.17</c:v>
                </c:pt>
                <c:pt idx="19">
                  <c:v>0.17</c:v>
                </c:pt>
                <c:pt idx="20">
                  <c:v>0.14000000000000001</c:v>
                </c:pt>
              </c:numCache>
            </c:numRef>
          </c:val>
        </c:ser>
        <c:ser>
          <c:idx val="1"/>
          <c:order val="1"/>
          <c:tx>
            <c:strRef>
              <c:f>'Fig 14'!$C$1</c:f>
              <c:strCache>
                <c:ptCount val="1"/>
                <c:pt idx="0">
                  <c:v>Male labour participation rate</c:v>
                </c:pt>
              </c:strCache>
            </c:strRef>
          </c:tx>
          <c:cat>
            <c:strRef>
              <c:f>'Fig 14'!$A$2:$A$22</c:f>
              <c:strCache>
                <c:ptCount val="21"/>
                <c:pt idx="0">
                  <c:v>Djibouti</c:v>
                </c:pt>
                <c:pt idx="1">
                  <c:v>Mauritania</c:v>
                </c:pt>
                <c:pt idx="2">
                  <c:v>OECD</c:v>
                </c:pt>
                <c:pt idx="3">
                  <c:v>Qatar</c:v>
                </c:pt>
                <c:pt idx="4">
                  <c:v>Kuwait</c:v>
                </c:pt>
                <c:pt idx="5">
                  <c:v>United Arab Emirates</c:v>
                </c:pt>
                <c:pt idx="6">
                  <c:v>Algeria</c:v>
                </c:pt>
                <c:pt idx="7">
                  <c:v>Bahrain</c:v>
                </c:pt>
                <c:pt idx="8">
                  <c:v>MENA</c:v>
                </c:pt>
                <c:pt idx="9">
                  <c:v>Morocco</c:v>
                </c:pt>
                <c:pt idx="10">
                  <c:v>Tunisia</c:v>
                </c:pt>
                <c:pt idx="11">
                  <c:v>Libya</c:v>
                </c:pt>
                <c:pt idx="12">
                  <c:v>Oman</c:v>
                </c:pt>
                <c:pt idx="13">
                  <c:v>Jordan</c:v>
                </c:pt>
                <c:pt idx="14">
                  <c:v>Egypt</c:v>
                </c:pt>
                <c:pt idx="15">
                  <c:v>Lebanon</c:v>
                </c:pt>
                <c:pt idx="16">
                  <c:v>Syria</c:v>
                </c:pt>
                <c:pt idx="17">
                  <c:v>Yemen</c:v>
                </c:pt>
                <c:pt idx="18">
                  <c:v>Saudi Arabia</c:v>
                </c:pt>
                <c:pt idx="19">
                  <c:v>Palestinian Authority</c:v>
                </c:pt>
                <c:pt idx="20">
                  <c:v>Iraq</c:v>
                </c:pt>
              </c:strCache>
            </c:strRef>
          </c:cat>
          <c:val>
            <c:numRef>
              <c:f>'Fig 14'!$C$2:$C$22</c:f>
              <c:numCache>
                <c:formatCode>General</c:formatCode>
                <c:ptCount val="21"/>
                <c:pt idx="0">
                  <c:v>0.79</c:v>
                </c:pt>
                <c:pt idx="1">
                  <c:v>0.81</c:v>
                </c:pt>
                <c:pt idx="2">
                  <c:v>0.70000000000000062</c:v>
                </c:pt>
                <c:pt idx="3">
                  <c:v>0.93</c:v>
                </c:pt>
                <c:pt idx="4">
                  <c:v>0.83000000000000063</c:v>
                </c:pt>
                <c:pt idx="5">
                  <c:v>0.92</c:v>
                </c:pt>
                <c:pt idx="6">
                  <c:v>0.8</c:v>
                </c:pt>
                <c:pt idx="7">
                  <c:v>0.85000000000000064</c:v>
                </c:pt>
                <c:pt idx="8">
                  <c:v>0.76000000000000245</c:v>
                </c:pt>
                <c:pt idx="9">
                  <c:v>0.8</c:v>
                </c:pt>
                <c:pt idx="10">
                  <c:v>0.71000000000000063</c:v>
                </c:pt>
                <c:pt idx="11">
                  <c:v>0.79</c:v>
                </c:pt>
                <c:pt idx="12">
                  <c:v>0.77000000000000235</c:v>
                </c:pt>
                <c:pt idx="13">
                  <c:v>0.74000000000000221</c:v>
                </c:pt>
                <c:pt idx="14">
                  <c:v>0.75000000000000233</c:v>
                </c:pt>
                <c:pt idx="15">
                  <c:v>0.72000000000000064</c:v>
                </c:pt>
                <c:pt idx="16">
                  <c:v>0.8</c:v>
                </c:pt>
                <c:pt idx="17">
                  <c:v>0.74000000000000221</c:v>
                </c:pt>
                <c:pt idx="18">
                  <c:v>0.74000000000000221</c:v>
                </c:pt>
                <c:pt idx="19">
                  <c:v>0.6800000000000006</c:v>
                </c:pt>
                <c:pt idx="20">
                  <c:v>0.69000000000000072</c:v>
                </c:pt>
              </c:numCache>
            </c:numRef>
          </c:val>
        </c:ser>
        <c:ser>
          <c:idx val="2"/>
          <c:order val="2"/>
          <c:tx>
            <c:strRef>
              <c:f>'Fig 14'!$D$1</c:f>
              <c:strCache>
                <c:ptCount val="1"/>
                <c:pt idx="0">
                  <c:v>Total labour participation rate</c:v>
                </c:pt>
              </c:strCache>
            </c:strRef>
          </c:tx>
          <c:cat>
            <c:strRef>
              <c:f>'Fig 14'!$A$2:$A$22</c:f>
              <c:strCache>
                <c:ptCount val="21"/>
                <c:pt idx="0">
                  <c:v>Djibouti</c:v>
                </c:pt>
                <c:pt idx="1">
                  <c:v>Mauritania</c:v>
                </c:pt>
                <c:pt idx="2">
                  <c:v>OECD</c:v>
                </c:pt>
                <c:pt idx="3">
                  <c:v>Qatar</c:v>
                </c:pt>
                <c:pt idx="4">
                  <c:v>Kuwait</c:v>
                </c:pt>
                <c:pt idx="5">
                  <c:v>United Arab Emirates</c:v>
                </c:pt>
                <c:pt idx="6">
                  <c:v>Algeria</c:v>
                </c:pt>
                <c:pt idx="7">
                  <c:v>Bahrain</c:v>
                </c:pt>
                <c:pt idx="8">
                  <c:v>MENA</c:v>
                </c:pt>
                <c:pt idx="9">
                  <c:v>Morocco</c:v>
                </c:pt>
                <c:pt idx="10">
                  <c:v>Tunisia</c:v>
                </c:pt>
                <c:pt idx="11">
                  <c:v>Libya</c:v>
                </c:pt>
                <c:pt idx="12">
                  <c:v>Oman</c:v>
                </c:pt>
                <c:pt idx="13">
                  <c:v>Jordan</c:v>
                </c:pt>
                <c:pt idx="14">
                  <c:v>Egypt</c:v>
                </c:pt>
                <c:pt idx="15">
                  <c:v>Lebanon</c:v>
                </c:pt>
                <c:pt idx="16">
                  <c:v>Syria</c:v>
                </c:pt>
                <c:pt idx="17">
                  <c:v>Yemen</c:v>
                </c:pt>
                <c:pt idx="18">
                  <c:v>Saudi Arabia</c:v>
                </c:pt>
                <c:pt idx="19">
                  <c:v>Palestinian Authority</c:v>
                </c:pt>
                <c:pt idx="20">
                  <c:v>Iraq</c:v>
                </c:pt>
              </c:strCache>
            </c:strRef>
          </c:cat>
          <c:val>
            <c:numRef>
              <c:f>'Fig 14'!$D$2:$D$22</c:f>
              <c:numCache>
                <c:formatCode>General</c:formatCode>
                <c:ptCount val="21"/>
                <c:pt idx="0">
                  <c:v>0.70000000000000062</c:v>
                </c:pt>
                <c:pt idx="1">
                  <c:v>0.70000000000000062</c:v>
                </c:pt>
                <c:pt idx="2">
                  <c:v>0.60000000000000064</c:v>
                </c:pt>
                <c:pt idx="3">
                  <c:v>0.84000000000000064</c:v>
                </c:pt>
                <c:pt idx="4">
                  <c:v>0.69000000000000072</c:v>
                </c:pt>
                <c:pt idx="5">
                  <c:v>0.78</c:v>
                </c:pt>
                <c:pt idx="6">
                  <c:v>0.59000000000000008</c:v>
                </c:pt>
                <c:pt idx="7">
                  <c:v>0.64000000000000246</c:v>
                </c:pt>
                <c:pt idx="8">
                  <c:v>0.52</c:v>
                </c:pt>
                <c:pt idx="9">
                  <c:v>0.52</c:v>
                </c:pt>
                <c:pt idx="10">
                  <c:v>0.48000000000000032</c:v>
                </c:pt>
                <c:pt idx="11">
                  <c:v>0.53</c:v>
                </c:pt>
                <c:pt idx="12">
                  <c:v>0.56000000000000005</c:v>
                </c:pt>
                <c:pt idx="13">
                  <c:v>0.49000000000000032</c:v>
                </c:pt>
                <c:pt idx="14">
                  <c:v>0.49000000000000032</c:v>
                </c:pt>
                <c:pt idx="15">
                  <c:v>0.46</c:v>
                </c:pt>
                <c:pt idx="16">
                  <c:v>0.5</c:v>
                </c:pt>
                <c:pt idx="17">
                  <c:v>0.47000000000000008</c:v>
                </c:pt>
                <c:pt idx="18">
                  <c:v>0.5</c:v>
                </c:pt>
                <c:pt idx="19">
                  <c:v>0.43000000000000038</c:v>
                </c:pt>
                <c:pt idx="20">
                  <c:v>0.41000000000000031</c:v>
                </c:pt>
              </c:numCache>
            </c:numRef>
          </c:val>
        </c:ser>
        <c:axId val="75294208"/>
        <c:axId val="75295744"/>
      </c:barChart>
      <c:catAx>
        <c:axId val="75294208"/>
        <c:scaling>
          <c:orientation val="minMax"/>
        </c:scaling>
        <c:axPos val="b"/>
        <c:tickLblPos val="nextTo"/>
        <c:crossAx val="75295744"/>
        <c:crosses val="autoZero"/>
        <c:auto val="1"/>
        <c:lblAlgn val="ctr"/>
        <c:lblOffset val="100"/>
      </c:catAx>
      <c:valAx>
        <c:axId val="75295744"/>
        <c:scaling>
          <c:orientation val="minMax"/>
        </c:scaling>
        <c:axPos val="l"/>
        <c:numFmt formatCode="0%" sourceLinked="0"/>
        <c:tickLblPos val="nextTo"/>
        <c:crossAx val="75294208"/>
        <c:crosses val="autoZero"/>
        <c:crossBetween val="between"/>
        <c:majorUnit val="0.2"/>
      </c:valAx>
      <c:spPr>
        <a:solidFill>
          <a:srgbClr val="4BACC6">
            <a:lumMod val="20000"/>
            <a:lumOff val="80000"/>
          </a:srgbClr>
        </a:solidFill>
      </c:spPr>
    </c:plotArea>
    <c:legend>
      <c:legendPos val="b"/>
    </c:legend>
    <c:plotVisOnly val="1"/>
  </c:chart>
  <c:spPr>
    <a:solidFill>
      <a:srgbClr val="4BACC6">
        <a:lumMod val="20000"/>
        <a:lumOff val="80000"/>
      </a:srgbClr>
    </a:solidFill>
  </c:spPr>
  <c:txPr>
    <a:bodyPr/>
    <a:lstStyle/>
    <a:p>
      <a:pPr>
        <a:defRPr sz="1400"/>
      </a:pPr>
      <a:endParaRPr lang="en-US"/>
    </a:p>
  </c:txPr>
  <c:externalData r:id="rId2"/>
  <c:userShapes r:id="rId3"/>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style val="15"/>
  <c:clrMapOvr bg1="lt1" tx1="dk1" bg2="lt2" tx2="dk2" accent1="accent1" accent2="accent2" accent3="accent3" accent4="accent4" accent5="accent5" accent6="accent6" hlink="hlink" folHlink="folHlink"/>
  <c:chart>
    <c:plotArea>
      <c:layout/>
      <c:barChart>
        <c:barDir val="bar"/>
        <c:grouping val="clustered"/>
        <c:varyColors val="1"/>
        <c:ser>
          <c:idx val="0"/>
          <c:order val="0"/>
          <c:dPt>
            <c:idx val="1"/>
            <c:spPr>
              <a:solidFill>
                <a:schemeClr val="tx2">
                  <a:lumMod val="50000"/>
                </a:schemeClr>
              </a:solidFill>
            </c:spPr>
          </c:dPt>
          <c:dLbls>
            <c:showVal val="1"/>
          </c:dLbls>
          <c:cat>
            <c:strRef>
              <c:f>Entry!$A$2:$A$8</c:f>
              <c:strCache>
                <c:ptCount val="7"/>
                <c:pt idx="0">
                  <c:v>Sub-Saharan Africa</c:v>
                </c:pt>
                <c:pt idx="1">
                  <c:v>Middle East &amp; North Africa</c:v>
                </c:pt>
                <c:pt idx="2">
                  <c:v>East Asia &amp; Pacific</c:v>
                </c:pt>
                <c:pt idx="3">
                  <c:v>South Asia</c:v>
                </c:pt>
                <c:pt idx="4">
                  <c:v>Latin America &amp; the Caribbean</c:v>
                </c:pt>
                <c:pt idx="5">
                  <c:v>Europe &amp; Central Asia</c:v>
                </c:pt>
                <c:pt idx="6">
                  <c:v>High income</c:v>
                </c:pt>
              </c:strCache>
            </c:strRef>
          </c:cat>
          <c:val>
            <c:numRef>
              <c:f>Entry!$B$2:$B$8</c:f>
              <c:numCache>
                <c:formatCode>General</c:formatCode>
                <c:ptCount val="7"/>
                <c:pt idx="0">
                  <c:v>0.58000000000000007</c:v>
                </c:pt>
                <c:pt idx="1">
                  <c:v>0.63000000000001455</c:v>
                </c:pt>
                <c:pt idx="2">
                  <c:v>0.77000000000001556</c:v>
                </c:pt>
                <c:pt idx="3">
                  <c:v>0.79</c:v>
                </c:pt>
                <c:pt idx="4">
                  <c:v>1.31</c:v>
                </c:pt>
                <c:pt idx="5">
                  <c:v>2.2599999999999998</c:v>
                </c:pt>
                <c:pt idx="6">
                  <c:v>4.21</c:v>
                </c:pt>
              </c:numCache>
            </c:numRef>
          </c:val>
        </c:ser>
        <c:axId val="75238784"/>
        <c:axId val="75157504"/>
      </c:barChart>
      <c:catAx>
        <c:axId val="75238784"/>
        <c:scaling>
          <c:orientation val="minMax"/>
        </c:scaling>
        <c:axPos val="l"/>
        <c:numFmt formatCode="General" sourceLinked="1"/>
        <c:tickLblPos val="nextTo"/>
        <c:txPr>
          <a:bodyPr/>
          <a:lstStyle/>
          <a:p>
            <a:pPr>
              <a:defRPr sz="1400"/>
            </a:pPr>
            <a:endParaRPr lang="en-US"/>
          </a:p>
        </c:txPr>
        <c:crossAx val="75157504"/>
        <c:crosses val="autoZero"/>
        <c:auto val="1"/>
        <c:lblAlgn val="ctr"/>
        <c:lblOffset val="100"/>
      </c:catAx>
      <c:valAx>
        <c:axId val="75157504"/>
        <c:scaling>
          <c:orientation val="minMax"/>
          <c:max val="4.5"/>
          <c:min val="0"/>
        </c:scaling>
        <c:axPos val="b"/>
        <c:majorGridlines>
          <c:spPr>
            <a:ln>
              <a:solidFill>
                <a:sysClr val="window" lastClr="FFFFFF"/>
              </a:solidFill>
            </a:ln>
          </c:spPr>
        </c:majorGridlines>
        <c:numFmt formatCode="General" sourceLinked="1"/>
        <c:tickLblPos val="nextTo"/>
        <c:crossAx val="75238784"/>
        <c:crosses val="autoZero"/>
        <c:crossBetween val="between"/>
      </c:valAx>
      <c:spPr>
        <a:solidFill>
          <a:schemeClr val="accent5">
            <a:lumMod val="20000"/>
            <a:lumOff val="80000"/>
          </a:schemeClr>
        </a:solidFill>
      </c:spPr>
    </c:plotArea>
    <c:plotVisOnly val="1"/>
    <c:dispBlanksAs val="gap"/>
  </c:chart>
  <c:spPr>
    <a:solidFill>
      <a:schemeClr val="accent5">
        <a:lumMod val="20000"/>
        <a:lumOff val="80000"/>
      </a:schemeClr>
    </a:solidFill>
  </c:spPr>
  <c:txPr>
    <a:bodyPr/>
    <a:lstStyle/>
    <a:p>
      <a:pPr>
        <a:defRPr sz="1600">
          <a:latin typeface="Candara" pitchFamily="34" charset="0"/>
        </a:defRPr>
      </a:pPr>
      <a:endParaRPr lang="en-US"/>
    </a:p>
  </c:txPr>
  <c:externalData r:id="rId2"/>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Sheet1!$C$4</c:f>
              <c:strCache>
                <c:ptCount val="1"/>
                <c:pt idx="0">
                  <c:v>Score (10=low corruption; 0=high corruption)</c:v>
                </c:pt>
              </c:strCache>
            </c:strRef>
          </c:tx>
          <c:dPt>
            <c:idx val="0"/>
            <c:spPr>
              <a:solidFill>
                <a:schemeClr val="accent1">
                  <a:lumMod val="60000"/>
                  <a:lumOff val="40000"/>
                </a:schemeClr>
              </a:solidFill>
            </c:spPr>
          </c:dPt>
          <c:dPt>
            <c:idx val="1"/>
            <c:spPr>
              <a:solidFill>
                <a:schemeClr val="accent1">
                  <a:lumMod val="60000"/>
                  <a:lumOff val="40000"/>
                </a:schemeClr>
              </a:solidFill>
            </c:spPr>
          </c:dPt>
          <c:dPt>
            <c:idx val="2"/>
            <c:spPr>
              <a:solidFill>
                <a:schemeClr val="accent1">
                  <a:lumMod val="60000"/>
                  <a:lumOff val="40000"/>
                </a:schemeClr>
              </a:solidFill>
            </c:spPr>
          </c:dPt>
          <c:dPt>
            <c:idx val="10"/>
            <c:spPr>
              <a:solidFill>
                <a:schemeClr val="accent1">
                  <a:lumMod val="60000"/>
                  <a:lumOff val="40000"/>
                </a:schemeClr>
              </a:solidFill>
            </c:spPr>
          </c:dPt>
          <c:dPt>
            <c:idx val="20"/>
            <c:spPr>
              <a:solidFill>
                <a:schemeClr val="accent1">
                  <a:lumMod val="60000"/>
                  <a:lumOff val="40000"/>
                </a:schemeClr>
              </a:solidFill>
            </c:spPr>
          </c:dPt>
          <c:dPt>
            <c:idx val="21"/>
            <c:spPr>
              <a:solidFill>
                <a:schemeClr val="accent1"/>
              </a:solidFill>
            </c:spPr>
          </c:dPt>
          <c:cat>
            <c:strRef>
              <c:f>Sheet1!$B$5:$B$27</c:f>
              <c:strCache>
                <c:ptCount val="23"/>
                <c:pt idx="0">
                  <c:v>Denmark</c:v>
                </c:pt>
                <c:pt idx="1">
                  <c:v>Sweden</c:v>
                </c:pt>
                <c:pt idx="2">
                  <c:v>Qatar</c:v>
                </c:pt>
                <c:pt idx="3">
                  <c:v>United States</c:v>
                </c:pt>
                <c:pt idx="4">
                  <c:v>UAE</c:v>
                </c:pt>
                <c:pt idx="5">
                  <c:v>Oman</c:v>
                </c:pt>
                <c:pt idx="6">
                  <c:v>Bahrain</c:v>
                </c:pt>
                <c:pt idx="7">
                  <c:v>Jordan</c:v>
                </c:pt>
                <c:pt idx="8">
                  <c:v>Saudi Arabia</c:v>
                </c:pt>
                <c:pt idx="9">
                  <c:v>Kuwait</c:v>
                </c:pt>
                <c:pt idx="10">
                  <c:v>Tunisia</c:v>
                </c:pt>
                <c:pt idx="11">
                  <c:v>China </c:v>
                </c:pt>
                <c:pt idx="12">
                  <c:v>Morocoo</c:v>
                </c:pt>
                <c:pt idx="13">
                  <c:v>Djibouti</c:v>
                </c:pt>
                <c:pt idx="14">
                  <c:v>Egypt</c:v>
                </c:pt>
                <c:pt idx="15">
                  <c:v>Algeria</c:v>
                </c:pt>
                <c:pt idx="16">
                  <c:v>Lebanon</c:v>
                </c:pt>
                <c:pt idx="17">
                  <c:v>Syria</c:v>
                </c:pt>
                <c:pt idx="18">
                  <c:v>Mauritania</c:v>
                </c:pt>
                <c:pt idx="19">
                  <c:v>Libya</c:v>
                </c:pt>
                <c:pt idx="20">
                  <c:v>Yemen</c:v>
                </c:pt>
                <c:pt idx="21">
                  <c:v>Russia</c:v>
                </c:pt>
                <c:pt idx="22">
                  <c:v>Iraq</c:v>
                </c:pt>
              </c:strCache>
            </c:strRef>
          </c:cat>
          <c:val>
            <c:numRef>
              <c:f>Sheet1!$C$5:$C$27</c:f>
              <c:numCache>
                <c:formatCode>General</c:formatCode>
                <c:ptCount val="23"/>
                <c:pt idx="0">
                  <c:v>9.3000000000000007</c:v>
                </c:pt>
                <c:pt idx="1">
                  <c:v>9.2000000000000011</c:v>
                </c:pt>
                <c:pt idx="2">
                  <c:v>7.7</c:v>
                </c:pt>
                <c:pt idx="3">
                  <c:v>7.1</c:v>
                </c:pt>
                <c:pt idx="4">
                  <c:v>6.3</c:v>
                </c:pt>
                <c:pt idx="5">
                  <c:v>5.3</c:v>
                </c:pt>
                <c:pt idx="6">
                  <c:v>4.9000000000000004</c:v>
                </c:pt>
                <c:pt idx="7">
                  <c:v>4.7</c:v>
                </c:pt>
                <c:pt idx="8">
                  <c:v>4.7</c:v>
                </c:pt>
                <c:pt idx="9">
                  <c:v>4.5</c:v>
                </c:pt>
                <c:pt idx="10">
                  <c:v>4.3</c:v>
                </c:pt>
                <c:pt idx="11">
                  <c:v>3.5</c:v>
                </c:pt>
                <c:pt idx="12">
                  <c:v>3.4</c:v>
                </c:pt>
                <c:pt idx="13">
                  <c:v>3.2</c:v>
                </c:pt>
                <c:pt idx="14">
                  <c:v>3.1</c:v>
                </c:pt>
                <c:pt idx="15">
                  <c:v>2.9</c:v>
                </c:pt>
                <c:pt idx="16">
                  <c:v>2.5</c:v>
                </c:pt>
                <c:pt idx="17">
                  <c:v>2.5</c:v>
                </c:pt>
                <c:pt idx="18">
                  <c:v>2.2999999999999998</c:v>
                </c:pt>
                <c:pt idx="19">
                  <c:v>2.2000000000000002</c:v>
                </c:pt>
                <c:pt idx="20">
                  <c:v>2.2000000000000002</c:v>
                </c:pt>
                <c:pt idx="21">
                  <c:v>2.1</c:v>
                </c:pt>
                <c:pt idx="22">
                  <c:v>1.5</c:v>
                </c:pt>
              </c:numCache>
            </c:numRef>
          </c:val>
        </c:ser>
        <c:axId val="75347840"/>
        <c:axId val="75349376"/>
      </c:barChart>
      <c:catAx>
        <c:axId val="75347840"/>
        <c:scaling>
          <c:orientation val="minMax"/>
        </c:scaling>
        <c:axPos val="b"/>
        <c:tickLblPos val="nextTo"/>
        <c:crossAx val="75349376"/>
        <c:crosses val="autoZero"/>
        <c:auto val="1"/>
        <c:lblAlgn val="ctr"/>
        <c:lblOffset val="100"/>
      </c:catAx>
      <c:valAx>
        <c:axId val="75349376"/>
        <c:scaling>
          <c:orientation val="minMax"/>
        </c:scaling>
        <c:axPos val="l"/>
        <c:majorGridlines>
          <c:spPr>
            <a:ln>
              <a:solidFill>
                <a:schemeClr val="bg1"/>
              </a:solidFill>
            </a:ln>
          </c:spPr>
        </c:majorGridlines>
        <c:numFmt formatCode="General" sourceLinked="1"/>
        <c:tickLblPos val="nextTo"/>
        <c:crossAx val="75347840"/>
        <c:crosses val="autoZero"/>
        <c:crossBetween val="between"/>
      </c:valAx>
      <c:spPr>
        <a:solidFill>
          <a:schemeClr val="accent5">
            <a:lumMod val="20000"/>
            <a:lumOff val="80000"/>
          </a:schemeClr>
        </a:solidFill>
      </c:spPr>
    </c:plotArea>
    <c:plotVisOnly val="1"/>
    <c:dispBlanksAs val="gap"/>
  </c:chart>
  <c:spPr>
    <a:solidFill>
      <a:schemeClr val="accent5">
        <a:lumMod val="20000"/>
        <a:lumOff val="80000"/>
      </a:schemeClr>
    </a:solidFill>
    <a:ln>
      <a:solidFill>
        <a:srgbClr val="000000"/>
      </a:solidFill>
    </a:ln>
  </c:spPr>
  <c:txPr>
    <a:bodyPr/>
    <a:lstStyle/>
    <a:p>
      <a:pPr>
        <a:defRPr sz="1600">
          <a:latin typeface="Candara" pitchFamily="34" charset="0"/>
        </a:defRPr>
      </a:pPr>
      <a:endParaRPr lang="en-US"/>
    </a:p>
  </c:txPr>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Changes in GDP growth forecasts in selected MENA economies (IMF, Oct</a:t>
            </a:r>
            <a:r>
              <a:rPr lang="en-US" baseline="0" dirty="0" smtClean="0"/>
              <a:t> </a:t>
            </a:r>
            <a:r>
              <a:rPr lang="en-US" dirty="0" smtClean="0"/>
              <a:t> 2010 and 2011)</a:t>
            </a:r>
            <a:endParaRPr lang="en-US" dirty="0"/>
          </a:p>
        </c:rich>
      </c:tx>
      <c:layout>
        <c:manualLayout>
          <c:xMode val="edge"/>
          <c:yMode val="edge"/>
          <c:x val="0.16935231240244727"/>
          <c:y val="0"/>
        </c:manualLayout>
      </c:layout>
      <c:overlay val="1"/>
    </c:title>
    <c:plotArea>
      <c:layout>
        <c:manualLayout>
          <c:layoutTarget val="inner"/>
          <c:xMode val="edge"/>
          <c:yMode val="edge"/>
          <c:x val="7.5550917839730156E-2"/>
          <c:y val="3.6282744068756159E-2"/>
          <c:w val="0.84600162823438674"/>
          <c:h val="0.90455869486902352"/>
        </c:manualLayout>
      </c:layout>
      <c:barChart>
        <c:barDir val="col"/>
        <c:grouping val="clustered"/>
        <c:ser>
          <c:idx val="0"/>
          <c:order val="0"/>
          <c:tx>
            <c:strRef>
              <c:f>[weoreptc.aspx]weoreptc!$L$2</c:f>
              <c:strCache>
                <c:ptCount val="1"/>
                <c:pt idx="0">
                  <c:v>2010</c:v>
                </c:pt>
              </c:strCache>
            </c:strRef>
          </c:tx>
          <c:cat>
            <c:strRef>
              <c:f>[weoreptc.aspx]weoreptc!$K$3:$K$12</c:f>
              <c:strCache>
                <c:ptCount val="10"/>
                <c:pt idx="0">
                  <c:v>Algeria</c:v>
                </c:pt>
                <c:pt idx="1">
                  <c:v>Bahrain</c:v>
                </c:pt>
                <c:pt idx="2">
                  <c:v>Egypt</c:v>
                </c:pt>
                <c:pt idx="3">
                  <c:v>Jordan</c:v>
                </c:pt>
                <c:pt idx="4">
                  <c:v>Kuwait</c:v>
                </c:pt>
                <c:pt idx="5">
                  <c:v>Morocco</c:v>
                </c:pt>
                <c:pt idx="6">
                  <c:v>Oman</c:v>
                </c:pt>
                <c:pt idx="7">
                  <c:v>Saudi Arabia</c:v>
                </c:pt>
                <c:pt idx="8">
                  <c:v>Tunisia</c:v>
                </c:pt>
                <c:pt idx="9">
                  <c:v>Yemen</c:v>
                </c:pt>
              </c:strCache>
            </c:strRef>
          </c:cat>
          <c:val>
            <c:numRef>
              <c:f>[weoreptc.aspx]weoreptc!$L$3:$L$12</c:f>
              <c:numCache>
                <c:formatCode>General</c:formatCode>
                <c:ptCount val="10"/>
                <c:pt idx="0">
                  <c:v>3.260000000000008E-2</c:v>
                </c:pt>
                <c:pt idx="1">
                  <c:v>4.0860000000000014E-2</c:v>
                </c:pt>
                <c:pt idx="2">
                  <c:v>5.1470000000000002E-2</c:v>
                </c:pt>
                <c:pt idx="3">
                  <c:v>2.3109999999999999E-2</c:v>
                </c:pt>
                <c:pt idx="4">
                  <c:v>3.4089999999999995E-2</c:v>
                </c:pt>
                <c:pt idx="5">
                  <c:v>3.7000000000000012E-2</c:v>
                </c:pt>
                <c:pt idx="6">
                  <c:v>4.1079999999999985E-2</c:v>
                </c:pt>
                <c:pt idx="7">
                  <c:v>4.147E-2</c:v>
                </c:pt>
                <c:pt idx="8">
                  <c:v>3.0529999999999998E-2</c:v>
                </c:pt>
                <c:pt idx="9">
                  <c:v>8.0160000000000023E-2</c:v>
                </c:pt>
              </c:numCache>
            </c:numRef>
          </c:val>
        </c:ser>
        <c:ser>
          <c:idx val="1"/>
          <c:order val="1"/>
          <c:tx>
            <c:strRef>
              <c:f>[weoreptc.aspx]weoreptc!$M$2</c:f>
              <c:strCache>
                <c:ptCount val="1"/>
                <c:pt idx="0">
                  <c:v>2011</c:v>
                </c:pt>
              </c:strCache>
            </c:strRef>
          </c:tx>
          <c:cat>
            <c:strRef>
              <c:f>[weoreptc.aspx]weoreptc!$K$3:$K$12</c:f>
              <c:strCache>
                <c:ptCount val="10"/>
                <c:pt idx="0">
                  <c:v>Algeria</c:v>
                </c:pt>
                <c:pt idx="1">
                  <c:v>Bahrain</c:v>
                </c:pt>
                <c:pt idx="2">
                  <c:v>Egypt</c:v>
                </c:pt>
                <c:pt idx="3">
                  <c:v>Jordan</c:v>
                </c:pt>
                <c:pt idx="4">
                  <c:v>Kuwait</c:v>
                </c:pt>
                <c:pt idx="5">
                  <c:v>Morocco</c:v>
                </c:pt>
                <c:pt idx="6">
                  <c:v>Oman</c:v>
                </c:pt>
                <c:pt idx="7">
                  <c:v>Saudi Arabia</c:v>
                </c:pt>
                <c:pt idx="8">
                  <c:v>Tunisia</c:v>
                </c:pt>
                <c:pt idx="9">
                  <c:v>Yemen</c:v>
                </c:pt>
              </c:strCache>
            </c:strRef>
          </c:cat>
          <c:val>
            <c:numRef>
              <c:f>[weoreptc.aspx]weoreptc!$M$3:$M$12</c:f>
              <c:numCache>
                <c:formatCode>General</c:formatCode>
                <c:ptCount val="10"/>
                <c:pt idx="0">
                  <c:v>2.8549999999999999E-2</c:v>
                </c:pt>
                <c:pt idx="1">
                  <c:v>1.4760000000000007E-2</c:v>
                </c:pt>
                <c:pt idx="2">
                  <c:v>1.217E-2</c:v>
                </c:pt>
                <c:pt idx="3">
                  <c:v>2.4600000000000011E-2</c:v>
                </c:pt>
                <c:pt idx="4">
                  <c:v>5.7300000000000129E-2</c:v>
                </c:pt>
                <c:pt idx="5">
                  <c:v>4.6239999999999976E-2</c:v>
                </c:pt>
                <c:pt idx="6">
                  <c:v>4.3529999999999985E-2</c:v>
                </c:pt>
                <c:pt idx="7">
                  <c:v>6.4710000000000184E-2</c:v>
                </c:pt>
                <c:pt idx="8">
                  <c:v>7.0000000000000238E-5</c:v>
                </c:pt>
                <c:pt idx="9">
                  <c:v>-2.4700000000000003E-2</c:v>
                </c:pt>
              </c:numCache>
            </c:numRef>
          </c:val>
        </c:ser>
        <c:axId val="73843456"/>
        <c:axId val="73844992"/>
      </c:barChart>
      <c:catAx>
        <c:axId val="73843456"/>
        <c:scaling>
          <c:orientation val="minMax"/>
        </c:scaling>
        <c:axPos val="b"/>
        <c:tickLblPos val="nextTo"/>
        <c:crossAx val="73844992"/>
        <c:crosses val="autoZero"/>
        <c:auto val="1"/>
        <c:lblAlgn val="ctr"/>
        <c:lblOffset val="100"/>
      </c:catAx>
      <c:valAx>
        <c:axId val="73844992"/>
        <c:scaling>
          <c:orientation val="minMax"/>
          <c:max val="9.0000000000000024E-2"/>
          <c:min val="-3.0000000000000002E-2"/>
        </c:scaling>
        <c:axPos val="l"/>
        <c:majorGridlines>
          <c:spPr>
            <a:ln>
              <a:solidFill>
                <a:schemeClr val="bg1"/>
              </a:solidFill>
            </a:ln>
          </c:spPr>
        </c:majorGridlines>
        <c:title>
          <c:tx>
            <c:rich>
              <a:bodyPr rot="-5400000" vert="horz"/>
              <a:lstStyle/>
              <a:p>
                <a:pPr>
                  <a:defRPr/>
                </a:pPr>
                <a:r>
                  <a:rPr lang="en-US"/>
                  <a:t>Annual real GDP growth</a:t>
                </a:r>
              </a:p>
            </c:rich>
          </c:tx>
          <c:layout/>
        </c:title>
        <c:numFmt formatCode="0%" sourceLinked="0"/>
        <c:tickLblPos val="nextTo"/>
        <c:spPr>
          <a:noFill/>
        </c:spPr>
        <c:crossAx val="73843456"/>
        <c:crosses val="autoZero"/>
        <c:crossBetween val="between"/>
      </c:valAx>
      <c:spPr>
        <a:noFill/>
      </c:spPr>
    </c:plotArea>
    <c:legend>
      <c:legendPos val="r"/>
      <c:layout/>
    </c:legend>
    <c:plotVisOnly val="1"/>
  </c:chart>
  <c:spPr>
    <a:solidFill>
      <a:schemeClr val="accent5">
        <a:lumMod val="20000"/>
        <a:lumOff val="80000"/>
      </a:schemeClr>
    </a:solidFill>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lineChart>
        <c:grouping val="standard"/>
        <c:ser>
          <c:idx val="0"/>
          <c:order val="0"/>
          <c:tx>
            <c:strRef>
              <c:f>'C:\Users\wernerschmoll\Desktop\[us_fdiflows_fdib.xlsx]Sheet1'!$A$94</c:f>
              <c:strCache>
                <c:ptCount val="1"/>
                <c:pt idx="0">
                  <c:v>European Union</c:v>
                </c:pt>
              </c:strCache>
            </c:strRef>
          </c:tx>
          <c:spPr>
            <a:ln w="38100">
              <a:solidFill>
                <a:srgbClr val="666699"/>
              </a:solidFill>
              <a:prstDash val="solid"/>
            </a:ln>
          </c:spPr>
          <c:marker>
            <c:symbol val="none"/>
          </c:marker>
          <c:dLbls>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delete val="1"/>
            </c:dLbl>
            <c:dLbl>
              <c:idx val="11"/>
              <c:delete val="1"/>
            </c:dLbl>
            <c:dLbl>
              <c:idx val="12"/>
              <c:layout>
                <c:manualLayout>
                  <c:x val="-3.5557336625906787E-2"/>
                  <c:y val="-0.44021022857579623"/>
                </c:manualLayout>
              </c:layout>
              <c:tx>
                <c:rich>
                  <a:bodyPr/>
                  <a:lstStyle/>
                  <a:p>
                    <a:r>
                      <a:rPr lang="de-DE"/>
                      <a:t>Start of the global </a:t>
                    </a:r>
                  </a:p>
                  <a:p>
                    <a:r>
                      <a:rPr lang="de-DE"/>
                      <a:t>financial crisis</a:t>
                    </a:r>
                  </a:p>
                </c:rich>
              </c:tx>
              <c:dLblPos val="r"/>
            </c:dLbl>
            <c:dLbl>
              <c:idx val="13"/>
              <c:delete val="1"/>
            </c:dLbl>
            <c:dLbl>
              <c:idx val="14"/>
              <c:delete val="1"/>
            </c:dLbl>
            <c:dLbl>
              <c:idx val="15"/>
              <c:delete val="1"/>
            </c:dLbl>
            <c:dLbl>
              <c:idx val="16"/>
              <c:delete val="1"/>
            </c:dLbl>
            <c:dLbl>
              <c:idx val="17"/>
              <c:delete val="1"/>
            </c:dLbl>
            <c:dLbl>
              <c:idx val="18"/>
              <c:delete val="1"/>
            </c:dLbl>
            <c:dLbl>
              <c:idx val="19"/>
              <c:delete val="1"/>
            </c:dLbl>
            <c:dLbl>
              <c:idx val="20"/>
              <c:delete val="1"/>
            </c:dLbl>
            <c:spPr>
              <a:noFill/>
              <a:ln w="25400">
                <a:noFill/>
              </a:ln>
            </c:spPr>
            <c:showVal val="1"/>
          </c:dLbls>
          <c:cat>
            <c:strRef>
              <c:f>'C:\Users\wernerschmoll\Desktop\[us_fdiflows_fdib.xlsx]Sheet1'!$B$93:$V$93</c:f>
              <c:strCach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strCache>
            </c:strRef>
          </c:cat>
          <c:val>
            <c:numRef>
              <c:f>'C:\Users\wernerschmoll\Desktop\[us_fdiflows_fdib.xlsx]Sheet1'!$B$94:$V$94</c:f>
              <c:numCache>
                <c:formatCode>General</c:formatCode>
                <c:ptCount val="21"/>
                <c:pt idx="1">
                  <c:v>79.760391353874454</c:v>
                </c:pt>
                <c:pt idx="2">
                  <c:v>78.292337076824879</c:v>
                </c:pt>
                <c:pt idx="3">
                  <c:v>78.909764907561282</c:v>
                </c:pt>
                <c:pt idx="4">
                  <c:v>82.686451643260298</c:v>
                </c:pt>
                <c:pt idx="5">
                  <c:v>132.0034183660585</c:v>
                </c:pt>
                <c:pt idx="6">
                  <c:v>125.16585861246851</c:v>
                </c:pt>
                <c:pt idx="7">
                  <c:v>144.09443809449544</c:v>
                </c:pt>
                <c:pt idx="8">
                  <c:v>283.66689357804427</c:v>
                </c:pt>
                <c:pt idx="9">
                  <c:v>504.67312300585502</c:v>
                </c:pt>
                <c:pt idx="10">
                  <c:v>698.27935937430254</c:v>
                </c:pt>
                <c:pt idx="11">
                  <c:v>383.99208049059069</c:v>
                </c:pt>
                <c:pt idx="12">
                  <c:v>309.49034922924869</c:v>
                </c:pt>
                <c:pt idx="13">
                  <c:v>266.87011099241181</c:v>
                </c:pt>
                <c:pt idx="14">
                  <c:v>222.59504707921081</c:v>
                </c:pt>
                <c:pt idx="15">
                  <c:v>496.07457469124961</c:v>
                </c:pt>
                <c:pt idx="16">
                  <c:v>581.71886978086502</c:v>
                </c:pt>
                <c:pt idx="17">
                  <c:v>850.5282668562744</c:v>
                </c:pt>
                <c:pt idx="18">
                  <c:v>487.96841291582399</c:v>
                </c:pt>
                <c:pt idx="19">
                  <c:v>346.53098788483402</c:v>
                </c:pt>
                <c:pt idx="20">
                  <c:v>304.68922821403731</c:v>
                </c:pt>
              </c:numCache>
            </c:numRef>
          </c:val>
        </c:ser>
        <c:ser>
          <c:idx val="1"/>
          <c:order val="1"/>
          <c:tx>
            <c:strRef>
              <c:f>'C:\Users\wernerschmoll\Desktop\[us_fdiflows_fdib.xlsx]Sheet1'!$A$95</c:f>
              <c:strCache>
                <c:ptCount val="1"/>
                <c:pt idx="0">
                  <c:v>Latin America and the Caribbean</c:v>
                </c:pt>
              </c:strCache>
            </c:strRef>
          </c:tx>
          <c:spPr>
            <a:ln w="38100">
              <a:solidFill>
                <a:srgbClr val="993366"/>
              </a:solidFill>
              <a:prstDash val="solid"/>
            </a:ln>
          </c:spPr>
          <c:marker>
            <c:symbol val="none"/>
          </c:marker>
          <c:cat>
            <c:strRef>
              <c:f>'C:\Users\wernerschmoll\Desktop\[us_fdiflows_fdib.xlsx]Sheet1'!$B$93:$V$93</c:f>
              <c:strCach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strCache>
            </c:strRef>
          </c:cat>
          <c:val>
            <c:numRef>
              <c:f>'C:\Users\wernerschmoll\Desktop\[us_fdiflows_fdib.xlsx]Sheet1'!$B$95:$V$95</c:f>
              <c:numCache>
                <c:formatCode>General</c:formatCode>
                <c:ptCount val="21"/>
                <c:pt idx="1">
                  <c:v>11.610921164925848</c:v>
                </c:pt>
                <c:pt idx="2">
                  <c:v>16.149824384358435</c:v>
                </c:pt>
                <c:pt idx="3">
                  <c:v>15.137974854963101</c:v>
                </c:pt>
                <c:pt idx="4">
                  <c:v>29.007504627733404</c:v>
                </c:pt>
                <c:pt idx="5">
                  <c:v>29.513008028981101</c:v>
                </c:pt>
                <c:pt idx="6">
                  <c:v>46.262898641466201</c:v>
                </c:pt>
                <c:pt idx="7">
                  <c:v>73.504459328036603</c:v>
                </c:pt>
                <c:pt idx="8">
                  <c:v>85.567105201400224</c:v>
                </c:pt>
                <c:pt idx="9">
                  <c:v>104.23188365597234</c:v>
                </c:pt>
                <c:pt idx="10">
                  <c:v>97.688128805354069</c:v>
                </c:pt>
                <c:pt idx="11">
                  <c:v>80.53303977780871</c:v>
                </c:pt>
                <c:pt idx="12">
                  <c:v>58.538830068715001</c:v>
                </c:pt>
                <c:pt idx="13">
                  <c:v>45.620759710654113</c:v>
                </c:pt>
                <c:pt idx="14">
                  <c:v>96.399506444982805</c:v>
                </c:pt>
                <c:pt idx="15">
                  <c:v>78.045724822207291</c:v>
                </c:pt>
                <c:pt idx="16">
                  <c:v>98.45878469604321</c:v>
                </c:pt>
                <c:pt idx="17">
                  <c:v>169.51351365104563</c:v>
                </c:pt>
                <c:pt idx="18">
                  <c:v>206.73276981930852</c:v>
                </c:pt>
                <c:pt idx="19">
                  <c:v>140.9974955962538</c:v>
                </c:pt>
                <c:pt idx="20">
                  <c:v>159.17094273702838</c:v>
                </c:pt>
              </c:numCache>
            </c:numRef>
          </c:val>
        </c:ser>
        <c:ser>
          <c:idx val="2"/>
          <c:order val="2"/>
          <c:tx>
            <c:strRef>
              <c:f>'C:\Users\wernerschmoll\Desktop\[us_fdiflows_fdib.xlsx]Sheet1'!$A$96</c:f>
              <c:strCache>
                <c:ptCount val="1"/>
                <c:pt idx="0">
                  <c:v>East Asia</c:v>
                </c:pt>
              </c:strCache>
            </c:strRef>
          </c:tx>
          <c:spPr>
            <a:ln w="38100">
              <a:solidFill>
                <a:srgbClr val="99CC00"/>
              </a:solidFill>
              <a:prstDash val="solid"/>
            </a:ln>
          </c:spPr>
          <c:marker>
            <c:symbol val="none"/>
          </c:marker>
          <c:cat>
            <c:strRef>
              <c:f>'C:\Users\wernerschmoll\Desktop\[us_fdiflows_fdib.xlsx]Sheet1'!$B$93:$V$93</c:f>
              <c:strCach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strCache>
            </c:strRef>
          </c:cat>
          <c:val>
            <c:numRef>
              <c:f>'C:\Users\wernerschmoll\Desktop\[us_fdiflows_fdib.xlsx]Sheet1'!$B$96:$V$96</c:f>
              <c:numCache>
                <c:formatCode>General</c:formatCode>
                <c:ptCount val="21"/>
                <c:pt idx="1">
                  <c:v>7.946319195674044</c:v>
                </c:pt>
                <c:pt idx="2">
                  <c:v>16.325640553722483</c:v>
                </c:pt>
                <c:pt idx="3">
                  <c:v>35.920432430864913</c:v>
                </c:pt>
                <c:pt idx="4">
                  <c:v>43.774495557504196</c:v>
                </c:pt>
                <c:pt idx="5">
                  <c:v>46.575328929599088</c:v>
                </c:pt>
                <c:pt idx="6">
                  <c:v>56.085515133333203</c:v>
                </c:pt>
                <c:pt idx="7">
                  <c:v>61.849311158490799</c:v>
                </c:pt>
                <c:pt idx="8">
                  <c:v>65.553600212184335</c:v>
                </c:pt>
                <c:pt idx="9">
                  <c:v>77.733824572460449</c:v>
                </c:pt>
                <c:pt idx="10">
                  <c:v>116.64065860630059</c:v>
                </c:pt>
                <c:pt idx="11">
                  <c:v>79.067473113772778</c:v>
                </c:pt>
                <c:pt idx="12">
                  <c:v>67.707477646693008</c:v>
                </c:pt>
                <c:pt idx="13">
                  <c:v>72.694300646118805</c:v>
                </c:pt>
                <c:pt idx="14">
                  <c:v>106.33551048648778</c:v>
                </c:pt>
                <c:pt idx="15">
                  <c:v>116.188892278598</c:v>
                </c:pt>
                <c:pt idx="16">
                  <c:v>131.82943808642347</c:v>
                </c:pt>
                <c:pt idx="17">
                  <c:v>151.00357147708439</c:v>
                </c:pt>
                <c:pt idx="18">
                  <c:v>185.25277401376619</c:v>
                </c:pt>
                <c:pt idx="19">
                  <c:v>161.09568557919008</c:v>
                </c:pt>
                <c:pt idx="20">
                  <c:v>188.29111646899594</c:v>
                </c:pt>
              </c:numCache>
            </c:numRef>
          </c:val>
        </c:ser>
        <c:ser>
          <c:idx val="4"/>
          <c:order val="3"/>
          <c:tx>
            <c:strRef>
              <c:f>'C:\Users\wernerschmoll\Desktop\[us_fdiflows_fdib.xlsx]Sheet1'!$A$98</c:f>
              <c:strCache>
                <c:ptCount val="1"/>
                <c:pt idx="0">
                  <c:v>Middle East and North Africa</c:v>
                </c:pt>
              </c:strCache>
            </c:strRef>
          </c:tx>
          <c:spPr>
            <a:ln w="50800">
              <a:solidFill>
                <a:srgbClr val="33CCCC"/>
              </a:solidFill>
              <a:prstDash val="sysDash"/>
            </a:ln>
          </c:spPr>
          <c:marker>
            <c:symbol val="none"/>
          </c:marker>
          <c:cat>
            <c:strRef>
              <c:f>'C:\Users\wernerschmoll\Desktop\[us_fdiflows_fdib.xlsx]Sheet1'!$B$93:$V$93</c:f>
              <c:strCach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strCache>
            </c:strRef>
          </c:cat>
          <c:val>
            <c:numRef>
              <c:f>'C:\Users\wernerschmoll\Desktop\[us_fdiflows_fdib.xlsx]Sheet1'!$B$98:$V$98</c:f>
              <c:numCache>
                <c:formatCode>General</c:formatCode>
                <c:ptCount val="21"/>
                <c:pt idx="1">
                  <c:v>2.2315345900000012</c:v>
                </c:pt>
                <c:pt idx="2">
                  <c:v>3.8744540999999977</c:v>
                </c:pt>
                <c:pt idx="3">
                  <c:v>3.9013806077987998</c:v>
                </c:pt>
                <c:pt idx="4">
                  <c:v>3.4574934660000003</c:v>
                </c:pt>
                <c:pt idx="5">
                  <c:v>2.8068640584985998</c:v>
                </c:pt>
                <c:pt idx="6">
                  <c:v>4.9278424930436282</c:v>
                </c:pt>
                <c:pt idx="7">
                  <c:v>6.0392420367852999</c:v>
                </c:pt>
                <c:pt idx="8">
                  <c:v>4.7226567116016014</c:v>
                </c:pt>
                <c:pt idx="9">
                  <c:v>3.9600391027944992</c:v>
                </c:pt>
                <c:pt idx="10">
                  <c:v>5.5053692599236124</c:v>
                </c:pt>
                <c:pt idx="11">
                  <c:v>8.7553809262032267</c:v>
                </c:pt>
                <c:pt idx="12">
                  <c:v>6.5438706942650002</c:v>
                </c:pt>
                <c:pt idx="13">
                  <c:v>13.753675290522702</c:v>
                </c:pt>
                <c:pt idx="14">
                  <c:v>23.737833138347799</c:v>
                </c:pt>
                <c:pt idx="15">
                  <c:v>45.23438884641515</c:v>
                </c:pt>
                <c:pt idx="16">
                  <c:v>66.749593646493594</c:v>
                </c:pt>
                <c:pt idx="17">
                  <c:v>78.8475826906419</c:v>
                </c:pt>
                <c:pt idx="18">
                  <c:v>94.072410025697579</c:v>
                </c:pt>
                <c:pt idx="19">
                  <c:v>73.428947801739469</c:v>
                </c:pt>
                <c:pt idx="20">
                  <c:v>64.488428679860803</c:v>
                </c:pt>
              </c:numCache>
            </c:numRef>
          </c:val>
        </c:ser>
        <c:marker val="1"/>
        <c:axId val="73880320"/>
        <c:axId val="73881856"/>
      </c:lineChart>
      <c:catAx>
        <c:axId val="73880320"/>
        <c:scaling>
          <c:orientation val="minMax"/>
        </c:scaling>
        <c:axPos val="b"/>
        <c:numFmt formatCode="General" sourceLinked="1"/>
        <c:tickLblPos val="nextTo"/>
        <c:spPr>
          <a:ln w="3175">
            <a:solidFill>
              <a:srgbClr val="808080"/>
            </a:solidFill>
            <a:prstDash val="solid"/>
          </a:ln>
        </c:spPr>
        <c:crossAx val="73881856"/>
        <c:crosses val="autoZero"/>
        <c:auto val="1"/>
        <c:lblAlgn val="ctr"/>
        <c:lblOffset val="100"/>
        <c:tickLblSkip val="2"/>
        <c:tickMarkSkip val="1"/>
      </c:catAx>
      <c:valAx>
        <c:axId val="73881856"/>
        <c:scaling>
          <c:orientation val="minMax"/>
        </c:scaling>
        <c:axPos val="l"/>
        <c:majorGridlines>
          <c:spPr>
            <a:ln>
              <a:solidFill>
                <a:schemeClr val="bg1"/>
              </a:solidFill>
            </a:ln>
          </c:spPr>
        </c:majorGridlines>
        <c:title>
          <c:tx>
            <c:rich>
              <a:bodyPr/>
              <a:lstStyle/>
              <a:p>
                <a:pPr>
                  <a:defRPr/>
                </a:pPr>
                <a:r>
                  <a:rPr lang="de-DE"/>
                  <a:t>Billions of US$</a:t>
                </a:r>
              </a:p>
            </c:rich>
          </c:tx>
          <c:layout/>
          <c:spPr>
            <a:noFill/>
            <a:ln w="25400">
              <a:noFill/>
            </a:ln>
          </c:spPr>
        </c:title>
        <c:numFmt formatCode="General" sourceLinked="1"/>
        <c:tickLblPos val="nextTo"/>
        <c:spPr>
          <a:ln w="3175">
            <a:solidFill>
              <a:srgbClr val="808080"/>
            </a:solidFill>
            <a:prstDash val="solid"/>
          </a:ln>
        </c:spPr>
        <c:crossAx val="73880320"/>
        <c:crosses val="autoZero"/>
        <c:crossBetween val="midCat"/>
      </c:valAx>
      <c:spPr>
        <a:solidFill>
          <a:schemeClr val="accent5">
            <a:lumMod val="20000"/>
            <a:lumOff val="80000"/>
          </a:schemeClr>
        </a:solidFill>
        <a:ln w="25400">
          <a:noFill/>
        </a:ln>
      </c:spPr>
    </c:plotArea>
    <c:legend>
      <c:legendPos val="b"/>
      <c:layout/>
      <c:spPr>
        <a:noFill/>
        <a:ln w="25400">
          <a:noFill/>
        </a:ln>
      </c:spPr>
    </c:legend>
    <c:plotVisOnly val="1"/>
    <c:dispBlanksAs val="gap"/>
  </c:chart>
  <c:spPr>
    <a:solidFill>
      <a:schemeClr val="accent5">
        <a:lumMod val="20000"/>
        <a:lumOff val="80000"/>
      </a:schemeClr>
    </a:solidFill>
    <a:ln w="3175">
      <a:solidFill>
        <a:srgbClr val="808080"/>
      </a:solidFill>
      <a:prstDash val="solid"/>
    </a:ln>
  </c:spPr>
  <c:txPr>
    <a:bodyPr/>
    <a:lstStyle/>
    <a:p>
      <a:pPr>
        <a:defRPr sz="1600">
          <a:latin typeface="Candara" pitchFamily="34" charset="0"/>
        </a:defRPr>
      </a:pPr>
      <a:endParaRPr lang="en-US"/>
    </a:p>
  </c:txPr>
  <c:externalData r:id="rId2"/>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t>Receipts from international tourism,</a:t>
            </a:r>
            <a:r>
              <a:rPr lang="en-US" baseline="0" dirty="0"/>
              <a:t> as percentage of GDP (</a:t>
            </a:r>
            <a:r>
              <a:rPr lang="en-US" baseline="0" dirty="0" smtClean="0"/>
              <a:t>2010*)</a:t>
            </a:r>
            <a:endParaRPr lang="en-US" dirty="0"/>
          </a:p>
        </c:rich>
      </c:tx>
      <c:layout>
        <c:manualLayout>
          <c:xMode val="edge"/>
          <c:yMode val="edge"/>
          <c:x val="0.14491693786507975"/>
          <c:y val="2.4050358041025791E-2"/>
        </c:manualLayout>
      </c:layout>
      <c:overlay val="1"/>
    </c:title>
    <c:plotArea>
      <c:layout/>
      <c:barChart>
        <c:barDir val="col"/>
        <c:grouping val="clustered"/>
        <c:ser>
          <c:idx val="0"/>
          <c:order val="0"/>
          <c:cat>
            <c:strRef>
              <c:f>'e6a1caba-210e-4905-85d5-2c67d57'!$B$13:$B$20</c:f>
              <c:strCache>
                <c:ptCount val="8"/>
                <c:pt idx="0">
                  <c:v>Lebanon</c:v>
                </c:pt>
                <c:pt idx="1">
                  <c:v>Jordan</c:v>
                </c:pt>
                <c:pt idx="2">
                  <c:v>Morocco</c:v>
                </c:pt>
                <c:pt idx="3">
                  <c:v>Tunisia</c:v>
                </c:pt>
                <c:pt idx="4">
                  <c:v>Bahrain</c:v>
                </c:pt>
                <c:pt idx="5">
                  <c:v>Egypt</c:v>
                </c:pt>
                <c:pt idx="6">
                  <c:v>Yemen</c:v>
                </c:pt>
                <c:pt idx="7">
                  <c:v>United Arab Emirates</c:v>
                </c:pt>
              </c:strCache>
            </c:strRef>
          </c:cat>
          <c:val>
            <c:numRef>
              <c:f>'e6a1caba-210e-4905-85d5-2c67d57'!$C$13:$C$20</c:f>
              <c:numCache>
                <c:formatCode>General</c:formatCode>
                <c:ptCount val="8"/>
                <c:pt idx="0">
                  <c:v>0.2087604990012645</c:v>
                </c:pt>
                <c:pt idx="1">
                  <c:v>0.14571943184943803</c:v>
                </c:pt>
                <c:pt idx="2">
                  <c:v>8.9653023657263034E-2</c:v>
                </c:pt>
                <c:pt idx="3">
                  <c:v>8.1016161857238353E-2</c:v>
                </c:pt>
                <c:pt idx="4">
                  <c:v>9.0944845807021266E-2</c:v>
                </c:pt>
                <c:pt idx="5">
                  <c:v>6.2211586787661872E-2</c:v>
                </c:pt>
                <c:pt idx="6">
                  <c:v>1.8812708006560635E-2</c:v>
                </c:pt>
                <c:pt idx="7">
                  <c:v>3.1930249797457809E-2</c:v>
                </c:pt>
              </c:numCache>
            </c:numRef>
          </c:val>
        </c:ser>
        <c:axId val="74012544"/>
        <c:axId val="74014080"/>
      </c:barChart>
      <c:catAx>
        <c:axId val="74012544"/>
        <c:scaling>
          <c:orientation val="minMax"/>
        </c:scaling>
        <c:axPos val="b"/>
        <c:tickLblPos val="nextTo"/>
        <c:crossAx val="74014080"/>
        <c:crosses val="autoZero"/>
        <c:auto val="1"/>
        <c:lblAlgn val="ctr"/>
        <c:lblOffset val="100"/>
      </c:catAx>
      <c:valAx>
        <c:axId val="74014080"/>
        <c:scaling>
          <c:orientation val="minMax"/>
        </c:scaling>
        <c:axPos val="l"/>
        <c:majorGridlines>
          <c:spPr>
            <a:ln>
              <a:solidFill>
                <a:sysClr val="window" lastClr="FFFFFF"/>
              </a:solidFill>
            </a:ln>
          </c:spPr>
        </c:majorGridlines>
        <c:numFmt formatCode="0%" sourceLinked="0"/>
        <c:tickLblPos val="nextTo"/>
        <c:crossAx val="74012544"/>
        <c:crosses val="autoZero"/>
        <c:crossBetween val="between"/>
      </c:valAx>
      <c:spPr>
        <a:solidFill>
          <a:srgbClr val="4BACC6">
            <a:lumMod val="20000"/>
            <a:lumOff val="80000"/>
          </a:srgbClr>
        </a:solidFill>
      </c:spPr>
    </c:plotArea>
    <c:plotVisOnly val="1"/>
  </c:chart>
  <c:spPr>
    <a:solidFill>
      <a:schemeClr val="accent5">
        <a:lumMod val="20000"/>
        <a:lumOff val="80000"/>
      </a:schemeClr>
    </a:solidFill>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a:latin typeface="Calibri" pitchFamily="34" charset="0"/>
              </a:defRPr>
            </a:pPr>
            <a:r>
              <a:rPr lang="en-US" sz="1500" dirty="0" smtClean="0">
                <a:latin typeface="Calibri" pitchFamily="34" charset="0"/>
              </a:rPr>
              <a:t>Budget</a:t>
            </a:r>
            <a:r>
              <a:rPr lang="en-US" sz="1500" baseline="0" dirty="0" smtClean="0">
                <a:latin typeface="Calibri" pitchFamily="34" charset="0"/>
              </a:rPr>
              <a:t> balance of selected MENA countries (as a % of GDP)</a:t>
            </a:r>
            <a:endParaRPr lang="en-US" sz="1500" dirty="0">
              <a:latin typeface="Calibri" pitchFamily="34" charset="0"/>
            </a:endParaRPr>
          </a:p>
        </c:rich>
      </c:tx>
    </c:title>
    <c:plotArea>
      <c:layout/>
      <c:barChart>
        <c:barDir val="col"/>
        <c:grouping val="clustered"/>
        <c:ser>
          <c:idx val="0"/>
          <c:order val="0"/>
          <c:tx>
            <c:strRef>
              <c:f>Sheet1!$B$36</c:f>
              <c:strCache>
                <c:ptCount val="1"/>
                <c:pt idx="0">
                  <c:v>2009</c:v>
                </c:pt>
              </c:strCache>
            </c:strRef>
          </c:tx>
          <c:spPr>
            <a:solidFill>
              <a:srgbClr val="FFCC00"/>
            </a:solidFill>
          </c:spPr>
          <c:cat>
            <c:strRef>
              <c:f>Sheet1!$A$37:$A$48</c:f>
              <c:strCache>
                <c:ptCount val="12"/>
                <c:pt idx="0">
                  <c:v>Egypt</c:v>
                </c:pt>
                <c:pt idx="1">
                  <c:v>Jordan</c:v>
                </c:pt>
                <c:pt idx="2">
                  <c:v>Lebanon</c:v>
                </c:pt>
                <c:pt idx="3">
                  <c:v>Morocco</c:v>
                </c:pt>
                <c:pt idx="4">
                  <c:v>Syrian</c:v>
                </c:pt>
                <c:pt idx="5">
                  <c:v>Tunisia</c:v>
                </c:pt>
                <c:pt idx="6">
                  <c:v>Algeria</c:v>
                </c:pt>
                <c:pt idx="7">
                  <c:v>Bahrain</c:v>
                </c:pt>
                <c:pt idx="8">
                  <c:v>Oman</c:v>
                </c:pt>
                <c:pt idx="9">
                  <c:v>Saudi Arabia</c:v>
                </c:pt>
                <c:pt idx="10">
                  <c:v>UAE</c:v>
                </c:pt>
                <c:pt idx="11">
                  <c:v>Yemen</c:v>
                </c:pt>
              </c:strCache>
            </c:strRef>
          </c:cat>
          <c:val>
            <c:numRef>
              <c:f>Sheet1!$B$37:$B$48</c:f>
              <c:numCache>
                <c:formatCode>General</c:formatCode>
                <c:ptCount val="12"/>
                <c:pt idx="0">
                  <c:v>-6.9</c:v>
                </c:pt>
                <c:pt idx="1">
                  <c:v>-8.5</c:v>
                </c:pt>
                <c:pt idx="2">
                  <c:v>-8.2000000000000011</c:v>
                </c:pt>
                <c:pt idx="3">
                  <c:v>-2.1</c:v>
                </c:pt>
                <c:pt idx="4">
                  <c:v>-2.9</c:v>
                </c:pt>
                <c:pt idx="5">
                  <c:v>-2.6</c:v>
                </c:pt>
                <c:pt idx="6">
                  <c:v>-6.8</c:v>
                </c:pt>
                <c:pt idx="7">
                  <c:v>-6.6</c:v>
                </c:pt>
                <c:pt idx="8">
                  <c:v>-1.2</c:v>
                </c:pt>
                <c:pt idx="9">
                  <c:v>-4.7</c:v>
                </c:pt>
                <c:pt idx="10">
                  <c:v>-12.6</c:v>
                </c:pt>
                <c:pt idx="11">
                  <c:v>-10.200000000000001</c:v>
                </c:pt>
              </c:numCache>
            </c:numRef>
          </c:val>
        </c:ser>
        <c:ser>
          <c:idx val="1"/>
          <c:order val="1"/>
          <c:tx>
            <c:strRef>
              <c:f>Sheet1!$C$36</c:f>
              <c:strCache>
                <c:ptCount val="1"/>
                <c:pt idx="0">
                  <c:v>2010</c:v>
                </c:pt>
              </c:strCache>
            </c:strRef>
          </c:tx>
          <c:spPr>
            <a:solidFill>
              <a:srgbClr val="FF6600"/>
            </a:solidFill>
          </c:spPr>
          <c:cat>
            <c:strRef>
              <c:f>Sheet1!$A$37:$A$48</c:f>
              <c:strCache>
                <c:ptCount val="12"/>
                <c:pt idx="0">
                  <c:v>Egypt</c:v>
                </c:pt>
                <c:pt idx="1">
                  <c:v>Jordan</c:v>
                </c:pt>
                <c:pt idx="2">
                  <c:v>Lebanon</c:v>
                </c:pt>
                <c:pt idx="3">
                  <c:v>Morocco</c:v>
                </c:pt>
                <c:pt idx="4">
                  <c:v>Syrian</c:v>
                </c:pt>
                <c:pt idx="5">
                  <c:v>Tunisia</c:v>
                </c:pt>
                <c:pt idx="6">
                  <c:v>Algeria</c:v>
                </c:pt>
                <c:pt idx="7">
                  <c:v>Bahrain</c:v>
                </c:pt>
                <c:pt idx="8">
                  <c:v>Oman</c:v>
                </c:pt>
                <c:pt idx="9">
                  <c:v>Saudi Arabia</c:v>
                </c:pt>
                <c:pt idx="10">
                  <c:v>UAE</c:v>
                </c:pt>
                <c:pt idx="11">
                  <c:v>Yemen</c:v>
                </c:pt>
              </c:strCache>
            </c:strRef>
          </c:cat>
          <c:val>
            <c:numRef>
              <c:f>Sheet1!$C$37:$C$48</c:f>
              <c:numCache>
                <c:formatCode>General</c:formatCode>
                <c:ptCount val="12"/>
                <c:pt idx="0">
                  <c:v>-8.1</c:v>
                </c:pt>
                <c:pt idx="1">
                  <c:v>-5.4</c:v>
                </c:pt>
                <c:pt idx="2">
                  <c:v>-7.2</c:v>
                </c:pt>
                <c:pt idx="3">
                  <c:v>-4.2</c:v>
                </c:pt>
                <c:pt idx="4">
                  <c:v>-4.8</c:v>
                </c:pt>
                <c:pt idx="5">
                  <c:v>-1.2</c:v>
                </c:pt>
                <c:pt idx="6">
                  <c:v>-2.7</c:v>
                </c:pt>
                <c:pt idx="7">
                  <c:v>-7.8</c:v>
                </c:pt>
                <c:pt idx="8">
                  <c:v>6.2</c:v>
                </c:pt>
                <c:pt idx="9">
                  <c:v>7.7</c:v>
                </c:pt>
                <c:pt idx="10">
                  <c:v>-1.3</c:v>
                </c:pt>
                <c:pt idx="11">
                  <c:v>-4</c:v>
                </c:pt>
              </c:numCache>
            </c:numRef>
          </c:val>
        </c:ser>
        <c:ser>
          <c:idx val="2"/>
          <c:order val="2"/>
          <c:tx>
            <c:strRef>
              <c:f>Sheet1!$D$36</c:f>
              <c:strCache>
                <c:ptCount val="1"/>
                <c:pt idx="0">
                  <c:v>2011*</c:v>
                </c:pt>
              </c:strCache>
            </c:strRef>
          </c:tx>
          <c:spPr>
            <a:solidFill>
              <a:srgbClr val="0066CC"/>
            </a:solidFill>
          </c:spPr>
          <c:cat>
            <c:strRef>
              <c:f>Sheet1!$A$37:$A$48</c:f>
              <c:strCache>
                <c:ptCount val="12"/>
                <c:pt idx="0">
                  <c:v>Egypt</c:v>
                </c:pt>
                <c:pt idx="1">
                  <c:v>Jordan</c:v>
                </c:pt>
                <c:pt idx="2">
                  <c:v>Lebanon</c:v>
                </c:pt>
                <c:pt idx="3">
                  <c:v>Morocco</c:v>
                </c:pt>
                <c:pt idx="4">
                  <c:v>Syrian</c:v>
                </c:pt>
                <c:pt idx="5">
                  <c:v>Tunisia</c:v>
                </c:pt>
                <c:pt idx="6">
                  <c:v>Algeria</c:v>
                </c:pt>
                <c:pt idx="7">
                  <c:v>Bahrain</c:v>
                </c:pt>
                <c:pt idx="8">
                  <c:v>Oman</c:v>
                </c:pt>
                <c:pt idx="9">
                  <c:v>Saudi Arabia</c:v>
                </c:pt>
                <c:pt idx="10">
                  <c:v>UAE</c:v>
                </c:pt>
                <c:pt idx="11">
                  <c:v>Yemen</c:v>
                </c:pt>
              </c:strCache>
            </c:strRef>
          </c:cat>
          <c:val>
            <c:numRef>
              <c:f>Sheet1!$D$37:$D$48</c:f>
              <c:numCache>
                <c:formatCode>General</c:formatCode>
                <c:ptCount val="12"/>
                <c:pt idx="0">
                  <c:v>-9.7000000000000011</c:v>
                </c:pt>
                <c:pt idx="1">
                  <c:v>-6.8</c:v>
                </c:pt>
                <c:pt idx="2">
                  <c:v>-10.5</c:v>
                </c:pt>
                <c:pt idx="3">
                  <c:v>-4.9000000000000004</c:v>
                </c:pt>
                <c:pt idx="4">
                  <c:v>-6.8</c:v>
                </c:pt>
                <c:pt idx="5">
                  <c:v>-4.3</c:v>
                </c:pt>
                <c:pt idx="6">
                  <c:v>-6.4</c:v>
                </c:pt>
                <c:pt idx="7">
                  <c:v>5</c:v>
                </c:pt>
                <c:pt idx="8">
                  <c:v>1.6</c:v>
                </c:pt>
                <c:pt idx="9">
                  <c:v>14.2</c:v>
                </c:pt>
                <c:pt idx="10">
                  <c:v>12.8</c:v>
                </c:pt>
                <c:pt idx="11">
                  <c:v>-6.4</c:v>
                </c:pt>
              </c:numCache>
            </c:numRef>
          </c:val>
        </c:ser>
        <c:axId val="74131712"/>
        <c:axId val="74137600"/>
      </c:barChart>
      <c:catAx>
        <c:axId val="74131712"/>
        <c:scaling>
          <c:orientation val="minMax"/>
        </c:scaling>
        <c:axPos val="b"/>
        <c:tickLblPos val="nextTo"/>
        <c:txPr>
          <a:bodyPr/>
          <a:lstStyle/>
          <a:p>
            <a:pPr>
              <a:defRPr sz="1100">
                <a:latin typeface="Calibri" pitchFamily="34" charset="0"/>
              </a:defRPr>
            </a:pPr>
            <a:endParaRPr lang="en-US"/>
          </a:p>
        </c:txPr>
        <c:crossAx val="74137600"/>
        <c:crosses val="autoZero"/>
        <c:auto val="1"/>
        <c:lblAlgn val="ctr"/>
        <c:lblOffset val="100"/>
      </c:catAx>
      <c:valAx>
        <c:axId val="74137600"/>
        <c:scaling>
          <c:orientation val="minMax"/>
          <c:max val="15"/>
        </c:scaling>
        <c:axPos val="l"/>
        <c:majorGridlines>
          <c:spPr>
            <a:ln>
              <a:solidFill>
                <a:srgbClr val="FFFFFF"/>
              </a:solidFill>
            </a:ln>
          </c:spPr>
        </c:majorGridlines>
        <c:numFmt formatCode="General" sourceLinked="1"/>
        <c:tickLblPos val="nextTo"/>
        <c:txPr>
          <a:bodyPr/>
          <a:lstStyle/>
          <a:p>
            <a:pPr>
              <a:defRPr sz="1100">
                <a:latin typeface="Calibri" pitchFamily="34" charset="0"/>
              </a:defRPr>
            </a:pPr>
            <a:endParaRPr lang="en-US"/>
          </a:p>
        </c:txPr>
        <c:crossAx val="74131712"/>
        <c:crosses val="autoZero"/>
        <c:crossBetween val="between"/>
      </c:valAx>
    </c:plotArea>
    <c:legend>
      <c:legendPos val="r"/>
      <c:txPr>
        <a:bodyPr/>
        <a:lstStyle/>
        <a:p>
          <a:pPr>
            <a:defRPr sz="1100">
              <a:latin typeface="Calibri" pitchFamily="34" charset="0"/>
            </a:defRPr>
          </a:pPr>
          <a:endParaRPr lang="en-US"/>
        </a:p>
      </c:txPr>
    </c:legend>
    <c:plotVisOnly val="1"/>
    <c:dispBlanksAs val="gap"/>
  </c:chart>
  <c:spPr>
    <a:solidFill>
      <a:srgbClr val="4BACC6">
        <a:lumMod val="20000"/>
        <a:lumOff val="80000"/>
      </a:srgbClr>
    </a:solidFill>
  </c:sp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bubbleChart>
        <c:ser>
          <c:idx val="0"/>
          <c:order val="0"/>
          <c:tx>
            <c:strRef>
              <c:f>Charts!$A$3</c:f>
              <c:strCache>
                <c:ptCount val="1"/>
                <c:pt idx="0">
                  <c:v>Algeria</c:v>
                </c:pt>
              </c:strCache>
            </c:strRef>
          </c:tx>
          <c:spPr>
            <a:solidFill>
              <a:schemeClr val="accent3"/>
            </a:solidFill>
          </c:spPr>
          <c:dLbls>
            <c:dLbl>
              <c:idx val="0"/>
              <c:layout>
                <c:manualLayout>
                  <c:x val="-0.13002315634197201"/>
                  <c:y val="-6.9975049415119409E-2"/>
                </c:manualLayout>
              </c:layout>
              <c:dLblPos val="r"/>
              <c:showSerName val="1"/>
            </c:dLbl>
            <c:dLblPos val="t"/>
            <c:showSerName val="1"/>
          </c:dLbls>
          <c:xVal>
            <c:numRef>
              <c:f>Charts!$B$3</c:f>
              <c:numCache>
                <c:formatCode>#,##0.00</c:formatCode>
                <c:ptCount val="1"/>
                <c:pt idx="0">
                  <c:v>6949.6040000000003</c:v>
                </c:pt>
              </c:numCache>
            </c:numRef>
          </c:xVal>
          <c:yVal>
            <c:numRef>
              <c:f>Charts!$C$3</c:f>
              <c:numCache>
                <c:formatCode>#,##0.00</c:formatCode>
                <c:ptCount val="1"/>
                <c:pt idx="0">
                  <c:v>251.11699999999999</c:v>
                </c:pt>
              </c:numCache>
            </c:numRef>
          </c:yVal>
          <c:bubbleSize>
            <c:numRef>
              <c:f>Charts!$D$3</c:f>
              <c:numCache>
                <c:formatCode>#,##0.00</c:formatCode>
                <c:ptCount val="1"/>
                <c:pt idx="0">
                  <c:v>34.889127138769595</c:v>
                </c:pt>
              </c:numCache>
            </c:numRef>
          </c:bubbleSize>
        </c:ser>
        <c:ser>
          <c:idx val="1"/>
          <c:order val="1"/>
          <c:tx>
            <c:strRef>
              <c:f>Charts!$A$4</c:f>
              <c:strCache>
                <c:ptCount val="1"/>
                <c:pt idx="0">
                  <c:v>Bahrain</c:v>
                </c:pt>
              </c:strCache>
            </c:strRef>
          </c:tx>
          <c:spPr>
            <a:solidFill>
              <a:srgbClr val="F79646"/>
            </a:solidFill>
          </c:spPr>
          <c:dLbls>
            <c:dLbl>
              <c:idx val="0"/>
              <c:layout>
                <c:manualLayout>
                  <c:x val="-0.10080596815548511"/>
                  <c:y val="0"/>
                </c:manualLayout>
              </c:layout>
              <c:dLblPos val="r"/>
              <c:showSerName val="1"/>
            </c:dLbl>
            <c:dLblPos val="l"/>
            <c:showSerName val="1"/>
          </c:dLbls>
          <c:xVal>
            <c:numRef>
              <c:f>Charts!$B$4</c:f>
              <c:numCache>
                <c:formatCode>#,##0.00</c:formatCode>
                <c:ptCount val="1"/>
                <c:pt idx="0">
                  <c:v>26851.944000000021</c:v>
                </c:pt>
              </c:numCache>
            </c:numRef>
          </c:xVal>
          <c:yVal>
            <c:numRef>
              <c:f>Charts!$C$4</c:f>
              <c:numCache>
                <c:formatCode>#,##0.00</c:formatCode>
                <c:ptCount val="1"/>
                <c:pt idx="0">
                  <c:v>29.712</c:v>
                </c:pt>
              </c:numCache>
            </c:numRef>
          </c:yVal>
          <c:bubbleSize>
            <c:numRef>
              <c:f>Charts!$D$4</c:f>
              <c:numCache>
                <c:formatCode>#,##0.00</c:formatCode>
                <c:ptCount val="1"/>
                <c:pt idx="0">
                  <c:v>0.79151485879332451</c:v>
                </c:pt>
              </c:numCache>
            </c:numRef>
          </c:bubbleSize>
        </c:ser>
        <c:ser>
          <c:idx val="2"/>
          <c:order val="2"/>
          <c:tx>
            <c:strRef>
              <c:f>Charts!$A$5</c:f>
              <c:strCache>
                <c:ptCount val="1"/>
                <c:pt idx="0">
                  <c:v>Djibouti</c:v>
                </c:pt>
              </c:strCache>
            </c:strRef>
          </c:tx>
          <c:xVal>
            <c:numRef>
              <c:f>Charts!$B$5</c:f>
              <c:numCache>
                <c:formatCode>#,##0.00</c:formatCode>
                <c:ptCount val="1"/>
                <c:pt idx="0">
                  <c:v>2554.5030000000002</c:v>
                </c:pt>
              </c:numCache>
            </c:numRef>
          </c:xVal>
          <c:yVal>
            <c:numRef>
              <c:f>Charts!$C$5</c:f>
              <c:numCache>
                <c:formatCode>#,##0.00</c:formatCode>
                <c:ptCount val="1"/>
                <c:pt idx="0">
                  <c:v>2.105</c:v>
                </c:pt>
              </c:numCache>
            </c:numRef>
          </c:yVal>
          <c:bubbleSize>
            <c:numRef>
              <c:f>Charts!$D$5</c:f>
              <c:numCache>
                <c:formatCode>#,##0.00</c:formatCode>
                <c:ptCount val="1"/>
                <c:pt idx="0">
                  <c:v>0.87090941326531857</c:v>
                </c:pt>
              </c:numCache>
            </c:numRef>
          </c:bubbleSize>
        </c:ser>
        <c:ser>
          <c:idx val="3"/>
          <c:order val="3"/>
          <c:tx>
            <c:strRef>
              <c:f>Charts!$A$6</c:f>
              <c:strCache>
                <c:ptCount val="1"/>
                <c:pt idx="0">
                  <c:v>Egypt</c:v>
                </c:pt>
              </c:strCache>
            </c:strRef>
          </c:tx>
          <c:spPr>
            <a:solidFill>
              <a:schemeClr val="accent5"/>
            </a:solidFill>
          </c:spPr>
          <c:dLbls>
            <c:dLbl>
              <c:idx val="0"/>
              <c:layout>
                <c:manualLayout>
                  <c:x val="-0.17062140984274241"/>
                  <c:y val="-0.12129451411166324"/>
                </c:manualLayout>
              </c:layout>
              <c:dLblPos val="r"/>
              <c:showSerName val="1"/>
            </c:dLbl>
            <c:dLblPos val="t"/>
            <c:showSerName val="1"/>
          </c:dLbls>
          <c:xVal>
            <c:numRef>
              <c:f>Charts!$B$6</c:f>
              <c:numCache>
                <c:formatCode>#,##0.00</c:formatCode>
                <c:ptCount val="1"/>
                <c:pt idx="0">
                  <c:v>6354.4370000000008</c:v>
                </c:pt>
              </c:numCache>
            </c:numRef>
          </c:xVal>
          <c:yVal>
            <c:numRef>
              <c:f>Charts!$C$6</c:f>
              <c:numCache>
                <c:formatCode>#,##0.00</c:formatCode>
                <c:ptCount val="1"/>
                <c:pt idx="0">
                  <c:v>497.78099999999893</c:v>
                </c:pt>
              </c:numCache>
            </c:numRef>
          </c:yVal>
          <c:bubbleSize>
            <c:numRef>
              <c:f>Charts!$D$6</c:f>
              <c:numCache>
                <c:formatCode>#,##0.00</c:formatCode>
                <c:ptCount val="1"/>
                <c:pt idx="0">
                  <c:v>83.157715439999919</c:v>
                </c:pt>
              </c:numCache>
            </c:numRef>
          </c:bubbleSize>
        </c:ser>
        <c:ser>
          <c:idx val="4"/>
          <c:order val="4"/>
          <c:tx>
            <c:strRef>
              <c:f>Charts!$A$7</c:f>
              <c:strCache>
                <c:ptCount val="1"/>
                <c:pt idx="0">
                  <c:v>Iraq</c:v>
                </c:pt>
              </c:strCache>
            </c:strRef>
          </c:tx>
          <c:spPr>
            <a:solidFill>
              <a:srgbClr val="9BBB59"/>
            </a:solidFill>
          </c:spPr>
          <c:dLbls>
            <c:dLbl>
              <c:idx val="0"/>
              <c:layout>
                <c:manualLayout>
                  <c:x val="-0.11857877210724056"/>
                  <c:y val="-3.7037361070607809E-2"/>
                </c:manualLayout>
              </c:layout>
              <c:dLblPos val="r"/>
              <c:showSerName val="1"/>
            </c:dLbl>
            <c:dLblPos val="ctr"/>
            <c:showSerName val="1"/>
          </c:dLbls>
          <c:xVal>
            <c:numRef>
              <c:f>Charts!$B$7</c:f>
              <c:numCache>
                <c:formatCode>#,##0.00</c:formatCode>
                <c:ptCount val="1"/>
                <c:pt idx="0">
                  <c:v>3537.62</c:v>
                </c:pt>
              </c:numCache>
            </c:numRef>
          </c:xVal>
          <c:yVal>
            <c:numRef>
              <c:f>Charts!$C$7</c:f>
              <c:numCache>
                <c:formatCode>#,##0.00</c:formatCode>
                <c:ptCount val="1"/>
                <c:pt idx="0">
                  <c:v>113.366</c:v>
                </c:pt>
              </c:numCache>
            </c:numRef>
          </c:yVal>
          <c:bubbleSize>
            <c:numRef>
              <c:f>Charts!$D$7</c:f>
              <c:numCache>
                <c:formatCode>#,##0.00</c:formatCode>
                <c:ptCount val="1"/>
                <c:pt idx="0">
                  <c:v>31.540200623680661</c:v>
                </c:pt>
              </c:numCache>
            </c:numRef>
          </c:bubbleSize>
        </c:ser>
        <c:ser>
          <c:idx val="5"/>
          <c:order val="5"/>
          <c:tx>
            <c:strRef>
              <c:f>Charts!$A$8</c:f>
              <c:strCache>
                <c:ptCount val="1"/>
                <c:pt idx="0">
                  <c:v>Jordan</c:v>
                </c:pt>
              </c:strCache>
            </c:strRef>
          </c:tx>
          <c:spPr>
            <a:solidFill>
              <a:srgbClr val="4BACC6"/>
            </a:solidFill>
            <a:ln w="25400">
              <a:noFill/>
            </a:ln>
          </c:spPr>
          <c:dLbls>
            <c:dLblPos val="ctr"/>
            <c:showSerName val="1"/>
          </c:dLbls>
          <c:xVal>
            <c:numRef>
              <c:f>Charts!$B$8</c:f>
              <c:numCache>
                <c:formatCode>#,##0.00</c:formatCode>
                <c:ptCount val="1"/>
                <c:pt idx="0">
                  <c:v>5644.2760000000007</c:v>
                </c:pt>
              </c:numCache>
            </c:numRef>
          </c:xVal>
          <c:yVal>
            <c:numRef>
              <c:f>Charts!$C$8</c:f>
              <c:numCache>
                <c:formatCode>#,##0.00</c:formatCode>
                <c:ptCount val="1"/>
                <c:pt idx="0">
                  <c:v>34.528000000000013</c:v>
                </c:pt>
              </c:numCache>
            </c:numRef>
          </c:yVal>
          <c:bubbleSize>
            <c:numRef>
              <c:f>Charts!$D$8</c:f>
              <c:numCache>
                <c:formatCode>#,##0.00</c:formatCode>
                <c:ptCount val="1"/>
                <c:pt idx="0">
                  <c:v>6.0422431716774874</c:v>
                </c:pt>
              </c:numCache>
            </c:numRef>
          </c:bubbleSize>
        </c:ser>
        <c:ser>
          <c:idx val="6"/>
          <c:order val="6"/>
          <c:tx>
            <c:strRef>
              <c:f>Charts!$A$9</c:f>
              <c:strCache>
                <c:ptCount val="1"/>
                <c:pt idx="0">
                  <c:v>Kuwait</c:v>
                </c:pt>
              </c:strCache>
            </c:strRef>
          </c:tx>
          <c:spPr>
            <a:solidFill>
              <a:srgbClr val="F79646"/>
            </a:solidFill>
            <a:ln w="25400">
              <a:noFill/>
            </a:ln>
          </c:spPr>
          <c:dLbls>
            <c:dLblPos val="l"/>
            <c:showSerName val="1"/>
          </c:dLbls>
          <c:xVal>
            <c:numRef>
              <c:f>Charts!$B$9</c:f>
              <c:numCache>
                <c:formatCode>#,##0.00</c:formatCode>
                <c:ptCount val="1"/>
                <c:pt idx="0">
                  <c:v>37848.569000000003</c:v>
                </c:pt>
              </c:numCache>
            </c:numRef>
          </c:xVal>
          <c:yVal>
            <c:numRef>
              <c:f>Charts!$C$9</c:f>
              <c:numCache>
                <c:formatCode>#,##0.00</c:formatCode>
                <c:ptCount val="1"/>
                <c:pt idx="0">
                  <c:v>136.495</c:v>
                </c:pt>
              </c:numCache>
            </c:numRef>
          </c:yVal>
          <c:bubbleSize>
            <c:numRef>
              <c:f>Charts!$D$9</c:f>
              <c:numCache>
                <c:formatCode>#,##0.00</c:formatCode>
                <c:ptCount val="1"/>
                <c:pt idx="0">
                  <c:v>2.8017290084228872</c:v>
                </c:pt>
              </c:numCache>
            </c:numRef>
          </c:bubbleSize>
        </c:ser>
        <c:ser>
          <c:idx val="7"/>
          <c:order val="7"/>
          <c:tx>
            <c:strRef>
              <c:f>Charts!$A$10</c:f>
              <c:strCache>
                <c:ptCount val="1"/>
                <c:pt idx="0">
                  <c:v>Lebanon</c:v>
                </c:pt>
              </c:strCache>
            </c:strRef>
          </c:tx>
          <c:spPr>
            <a:solidFill>
              <a:srgbClr val="4BACC6"/>
            </a:solidFill>
            <a:ln w="25400">
              <a:noFill/>
            </a:ln>
          </c:spPr>
          <c:dLbls>
            <c:dLblPos val="ctr"/>
            <c:showSerName val="1"/>
          </c:dLbls>
          <c:xVal>
            <c:numRef>
              <c:f>Charts!$B$10</c:f>
              <c:numCache>
                <c:formatCode>#,##0.00</c:formatCode>
                <c:ptCount val="1"/>
                <c:pt idx="0">
                  <c:v>15192.906999999856</c:v>
                </c:pt>
              </c:numCache>
            </c:numRef>
          </c:xVal>
          <c:yVal>
            <c:numRef>
              <c:f>Charts!$C$10</c:f>
              <c:numCache>
                <c:formatCode>#,##0.00</c:formatCode>
                <c:ptCount val="1"/>
                <c:pt idx="0">
                  <c:v>59.367000000000004</c:v>
                </c:pt>
              </c:numCache>
            </c:numRef>
          </c:yVal>
          <c:bubbleSize>
            <c:numRef>
              <c:f>Charts!$D$10</c:f>
              <c:numCache>
                <c:formatCode>#,##0.00</c:formatCode>
                <c:ptCount val="1"/>
                <c:pt idx="0">
                  <c:v>4.2477217977941839</c:v>
                </c:pt>
              </c:numCache>
            </c:numRef>
          </c:bubbleSize>
        </c:ser>
        <c:ser>
          <c:idx val="8"/>
          <c:order val="8"/>
          <c:tx>
            <c:strRef>
              <c:f>Charts!$A$11</c:f>
              <c:strCache>
                <c:ptCount val="1"/>
                <c:pt idx="0">
                  <c:v>Libya</c:v>
                </c:pt>
              </c:strCache>
            </c:strRef>
          </c:tx>
          <c:spPr>
            <a:solidFill>
              <a:srgbClr val="F79646"/>
            </a:solidFill>
            <a:ln w="25400">
              <a:noFill/>
            </a:ln>
          </c:spPr>
          <c:dLbls>
            <c:dLbl>
              <c:idx val="0"/>
              <c:layout>
                <c:manualLayout>
                  <c:x val="-6.646832185048257E-2"/>
                  <c:y val="-4.1152263374485673E-2"/>
                </c:manualLayout>
              </c:layout>
              <c:dLblPos val="r"/>
              <c:showSerName val="1"/>
            </c:dLbl>
            <c:dLblPos val="l"/>
            <c:showSerName val="1"/>
          </c:dLbls>
          <c:xVal>
            <c:numRef>
              <c:f>Charts!$B$11</c:f>
              <c:numCache>
                <c:formatCode>#,##0.00</c:formatCode>
                <c:ptCount val="1"/>
                <c:pt idx="0">
                  <c:v>13804.518</c:v>
                </c:pt>
              </c:numCache>
            </c:numRef>
          </c:xVal>
          <c:yVal>
            <c:numRef>
              <c:f>Charts!$C$11</c:f>
              <c:numCache>
                <c:formatCode>#,##0.00</c:formatCode>
                <c:ptCount val="1"/>
                <c:pt idx="0">
                  <c:v>90.570999999999998</c:v>
                </c:pt>
              </c:numCache>
            </c:numRef>
          </c:yVal>
          <c:bubbleSize>
            <c:numRef>
              <c:f>Charts!$D$11</c:f>
              <c:numCache>
                <c:formatCode>#,##0.00</c:formatCode>
                <c:ptCount val="1"/>
                <c:pt idx="0">
                  <c:v>6.4188483531400973</c:v>
                </c:pt>
              </c:numCache>
            </c:numRef>
          </c:bubbleSize>
        </c:ser>
        <c:ser>
          <c:idx val="9"/>
          <c:order val="9"/>
          <c:tx>
            <c:strRef>
              <c:f>Charts!$A$12</c:f>
              <c:strCache>
                <c:ptCount val="1"/>
                <c:pt idx="0">
                  <c:v>Mauritania</c:v>
                </c:pt>
              </c:strCache>
            </c:strRef>
          </c:tx>
          <c:spPr>
            <a:solidFill>
              <a:srgbClr val="4BACC6"/>
            </a:solidFill>
            <a:ln w="25400">
              <a:noFill/>
            </a:ln>
          </c:spPr>
          <c:dLbls>
            <c:dLblPos val="ctr"/>
            <c:showSerName val="1"/>
          </c:dLbls>
          <c:xVal>
            <c:numRef>
              <c:f>Charts!$B$12</c:f>
              <c:numCache>
                <c:formatCode>#,##0.00</c:formatCode>
                <c:ptCount val="1"/>
                <c:pt idx="0">
                  <c:v>2093.0459999999998</c:v>
                </c:pt>
              </c:numCache>
            </c:numRef>
          </c:xVal>
          <c:yVal>
            <c:numRef>
              <c:f>Charts!$C$12</c:f>
              <c:numCache>
                <c:formatCode>#,##0.00</c:formatCode>
                <c:ptCount val="1"/>
                <c:pt idx="0">
                  <c:v>6.6549999999999745</c:v>
                </c:pt>
              </c:numCache>
            </c:numRef>
          </c:yVal>
          <c:bubbleSize>
            <c:numRef>
              <c:f>Charts!$D$12</c:f>
              <c:numCache>
                <c:formatCode>#,##0.00</c:formatCode>
                <c:ptCount val="1"/>
                <c:pt idx="0">
                  <c:v>3.2906300000000002</c:v>
                </c:pt>
              </c:numCache>
            </c:numRef>
          </c:bubbleSize>
        </c:ser>
        <c:ser>
          <c:idx val="10"/>
          <c:order val="10"/>
          <c:tx>
            <c:strRef>
              <c:f>Charts!$A$13</c:f>
              <c:strCache>
                <c:ptCount val="1"/>
                <c:pt idx="0">
                  <c:v>Morocco</c:v>
                </c:pt>
              </c:strCache>
            </c:strRef>
          </c:tx>
          <c:spPr>
            <a:solidFill>
              <a:schemeClr val="accent5"/>
            </a:solidFill>
            <a:ln w="25400">
              <a:noFill/>
            </a:ln>
          </c:spPr>
          <c:dLbls>
            <c:dLbl>
              <c:idx val="0"/>
              <c:layout>
                <c:manualLayout>
                  <c:x val="-0.10233195413831017"/>
                  <c:y val="-2.0576131687242802E-2"/>
                </c:manualLayout>
              </c:layout>
              <c:dLblPos val="r"/>
              <c:showSerName val="1"/>
            </c:dLbl>
            <c:dLblPos val="l"/>
            <c:showSerName val="1"/>
          </c:dLbls>
          <c:xVal>
            <c:numRef>
              <c:f>Charts!$B$13</c:f>
              <c:numCache>
                <c:formatCode>#,##0.00</c:formatCode>
                <c:ptCount val="1"/>
                <c:pt idx="0">
                  <c:v>4754.3879999999999</c:v>
                </c:pt>
              </c:numCache>
            </c:numRef>
          </c:xVal>
          <c:yVal>
            <c:numRef>
              <c:f>Charts!$C$13</c:f>
              <c:numCache>
                <c:formatCode>#,##0.00</c:formatCode>
                <c:ptCount val="1"/>
                <c:pt idx="0">
                  <c:v>151.43200000000004</c:v>
                </c:pt>
              </c:numCache>
            </c:numRef>
          </c:yVal>
          <c:bubbleSize>
            <c:numRef>
              <c:f>Charts!$D$13</c:f>
              <c:numCache>
                <c:formatCode>#,##0.00</c:formatCode>
                <c:ptCount val="1"/>
                <c:pt idx="0">
                  <c:v>31.874056624506931</c:v>
                </c:pt>
              </c:numCache>
            </c:numRef>
          </c:bubbleSize>
        </c:ser>
        <c:ser>
          <c:idx val="11"/>
          <c:order val="11"/>
          <c:tx>
            <c:strRef>
              <c:f>Charts!$A$14</c:f>
              <c:strCache>
                <c:ptCount val="1"/>
                <c:pt idx="0">
                  <c:v>Oman</c:v>
                </c:pt>
              </c:strCache>
            </c:strRef>
          </c:tx>
          <c:spPr>
            <a:solidFill>
              <a:srgbClr val="F79646"/>
            </a:solidFill>
            <a:ln w="25400">
              <a:noFill/>
            </a:ln>
          </c:spPr>
          <c:dLbls>
            <c:dLblPos val="l"/>
            <c:showSerName val="1"/>
          </c:dLbls>
          <c:xVal>
            <c:numRef>
              <c:f>Charts!$B$14</c:f>
              <c:numCache>
                <c:formatCode>#,##0.00</c:formatCode>
                <c:ptCount val="1"/>
                <c:pt idx="0">
                  <c:v>25438.713</c:v>
                </c:pt>
              </c:numCache>
            </c:numRef>
          </c:xVal>
          <c:yVal>
            <c:numRef>
              <c:f>Charts!$C$14</c:f>
              <c:numCache>
                <c:formatCode>#,##0.00</c:formatCode>
                <c:ptCount val="1"/>
                <c:pt idx="0">
                  <c:v>75.837000000000003</c:v>
                </c:pt>
              </c:numCache>
            </c:numRef>
          </c:yVal>
          <c:bubbleSize>
            <c:numRef>
              <c:f>Charts!$D$14</c:f>
              <c:numCache>
                <c:formatCode>#,##0.00</c:formatCode>
                <c:ptCount val="1"/>
                <c:pt idx="0">
                  <c:v>2.8765888515679441</c:v>
                </c:pt>
              </c:numCache>
            </c:numRef>
          </c:bubbleSize>
        </c:ser>
        <c:ser>
          <c:idx val="12"/>
          <c:order val="12"/>
          <c:tx>
            <c:strRef>
              <c:f>Charts!$A$15</c:f>
              <c:strCache>
                <c:ptCount val="1"/>
                <c:pt idx="0">
                  <c:v>Qatar</c:v>
                </c:pt>
              </c:strCache>
            </c:strRef>
          </c:tx>
          <c:spPr>
            <a:solidFill>
              <a:schemeClr val="accent6"/>
            </a:solidFill>
            <a:ln w="25400">
              <a:noFill/>
            </a:ln>
          </c:spPr>
          <c:dLbls>
            <c:dLbl>
              <c:idx val="0"/>
              <c:layout>
                <c:manualLayout>
                  <c:x val="0"/>
                  <c:y val="-6.9908338380779325E-2"/>
                </c:manualLayout>
              </c:layout>
              <c:tx>
                <c:rich>
                  <a:bodyPr/>
                  <a:lstStyle/>
                  <a:p>
                    <a:r>
                      <a:rPr lang="en-US"/>
                      <a:t>Qatar</a:t>
                    </a:r>
                  </a:p>
                  <a:p>
                    <a:r>
                      <a:rPr lang="en-US"/>
                      <a:t>(GDP pc US$88K)</a:t>
                    </a:r>
                  </a:p>
                </c:rich>
              </c:tx>
              <c:showSerName val="1"/>
            </c:dLbl>
            <c:showSerName val="1"/>
          </c:dLbls>
          <c:xVal>
            <c:numLit>
              <c:formatCode>General</c:formatCode>
              <c:ptCount val="1"/>
              <c:pt idx="0">
                <c:v>60000</c:v>
              </c:pt>
            </c:numLit>
          </c:xVal>
          <c:yVal>
            <c:numRef>
              <c:f>Charts!$C$15</c:f>
              <c:numCache>
                <c:formatCode>#,##0.00</c:formatCode>
                <c:ptCount val="1"/>
                <c:pt idx="0">
                  <c:v>150.55000000000001</c:v>
                </c:pt>
              </c:numCache>
            </c:numRef>
          </c:yVal>
          <c:bubbleSize>
            <c:numRef>
              <c:f>Charts!$D$15</c:f>
              <c:numCache>
                <c:formatCode>#,##0.00</c:formatCode>
                <c:ptCount val="1"/>
                <c:pt idx="0">
                  <c:v>1.4208469180327858</c:v>
                </c:pt>
              </c:numCache>
            </c:numRef>
          </c:bubbleSize>
        </c:ser>
        <c:ser>
          <c:idx val="13"/>
          <c:order val="13"/>
          <c:tx>
            <c:strRef>
              <c:f>Charts!$A$16</c:f>
              <c:strCache>
                <c:ptCount val="1"/>
                <c:pt idx="0">
                  <c:v>Saudi Arabia</c:v>
                </c:pt>
              </c:strCache>
            </c:strRef>
          </c:tx>
          <c:spPr>
            <a:solidFill>
              <a:srgbClr val="F79646"/>
            </a:solidFill>
            <a:ln w="25400">
              <a:noFill/>
            </a:ln>
          </c:spPr>
          <c:dLbls>
            <c:dLblPos val="l"/>
            <c:showSerName val="1"/>
          </c:dLbls>
          <c:xVal>
            <c:numRef>
              <c:f>Charts!$B$16</c:f>
              <c:numCache>
                <c:formatCode>#,##0.00</c:formatCode>
                <c:ptCount val="1"/>
                <c:pt idx="0">
                  <c:v>23825.7</c:v>
                </c:pt>
              </c:numCache>
            </c:numRef>
          </c:xVal>
          <c:yVal>
            <c:numRef>
              <c:f>Charts!$C$16</c:f>
              <c:numCache>
                <c:formatCode>#,##0.00</c:formatCode>
                <c:ptCount val="1"/>
                <c:pt idx="0">
                  <c:v>621.99300000000005</c:v>
                </c:pt>
              </c:numCache>
            </c:numRef>
          </c:yVal>
          <c:bubbleSize>
            <c:numRef>
              <c:f>Charts!$D$16</c:f>
              <c:numCache>
                <c:formatCode>#,##0.00</c:formatCode>
                <c:ptCount val="1"/>
                <c:pt idx="0">
                  <c:v>25.261407440012849</c:v>
                </c:pt>
              </c:numCache>
            </c:numRef>
          </c:bubbleSize>
        </c:ser>
        <c:ser>
          <c:idx val="14"/>
          <c:order val="14"/>
          <c:tx>
            <c:strRef>
              <c:f>Charts!$A$17</c:f>
              <c:strCache>
                <c:ptCount val="1"/>
                <c:pt idx="0">
                  <c:v>Syria</c:v>
                </c:pt>
              </c:strCache>
            </c:strRef>
          </c:tx>
          <c:spPr>
            <a:solidFill>
              <a:schemeClr val="accent3"/>
            </a:solidFill>
            <a:ln w="25400">
              <a:noFill/>
            </a:ln>
          </c:spPr>
          <c:dLbls>
            <c:dLbl>
              <c:idx val="0"/>
              <c:dLblPos val="ctr"/>
              <c:showSerName val="1"/>
            </c:dLbl>
            <c:showVal val="1"/>
          </c:dLbls>
          <c:xVal>
            <c:numRef>
              <c:f>Charts!$B$17</c:f>
              <c:numCache>
                <c:formatCode>#,##0.00</c:formatCode>
                <c:ptCount val="1"/>
                <c:pt idx="0">
                  <c:v>5208.473</c:v>
                </c:pt>
              </c:numCache>
            </c:numRef>
          </c:xVal>
          <c:yVal>
            <c:numRef>
              <c:f>Charts!$C$17</c:f>
              <c:numCache>
                <c:formatCode>#,##0.00</c:formatCode>
                <c:ptCount val="1"/>
                <c:pt idx="0">
                  <c:v>107.398</c:v>
                </c:pt>
              </c:numCache>
            </c:numRef>
          </c:yVal>
          <c:bubbleSize>
            <c:numRef>
              <c:f>Charts!$D$17</c:f>
              <c:numCache>
                <c:formatCode>#,##0.00</c:formatCode>
                <c:ptCount val="1"/>
                <c:pt idx="0">
                  <c:v>21.08650476458752</c:v>
                </c:pt>
              </c:numCache>
            </c:numRef>
          </c:bubbleSize>
        </c:ser>
        <c:ser>
          <c:idx val="15"/>
          <c:order val="15"/>
          <c:tx>
            <c:strRef>
              <c:f>Charts!$A$18</c:f>
              <c:strCache>
                <c:ptCount val="1"/>
                <c:pt idx="0">
                  <c:v>Tunisia</c:v>
                </c:pt>
              </c:strCache>
            </c:strRef>
          </c:tx>
          <c:spPr>
            <a:solidFill>
              <a:schemeClr val="accent5"/>
            </a:solidFill>
            <a:ln w="25400">
              <a:noFill/>
            </a:ln>
          </c:spPr>
          <c:dLbls>
            <c:dLblPos val="ctr"/>
            <c:showSerName val="1"/>
          </c:dLbls>
          <c:xVal>
            <c:numRef>
              <c:f>Charts!$B$18</c:f>
              <c:numCache>
                <c:formatCode>#,##0.00</c:formatCode>
                <c:ptCount val="1"/>
                <c:pt idx="0">
                  <c:v>9483.4410000000007</c:v>
                </c:pt>
              </c:numCache>
            </c:numRef>
          </c:xVal>
          <c:yVal>
            <c:numRef>
              <c:f>Charts!$C$18</c:f>
              <c:numCache>
                <c:formatCode>#,##0.00</c:formatCode>
                <c:ptCount val="1"/>
                <c:pt idx="0">
                  <c:v>99.995000000000005</c:v>
                </c:pt>
              </c:numCache>
            </c:numRef>
          </c:yVal>
          <c:bubbleSize>
            <c:numRef>
              <c:f>Charts!$D$18</c:f>
              <c:numCache>
                <c:formatCode>#,##0.00</c:formatCode>
                <c:ptCount val="1"/>
                <c:pt idx="0">
                  <c:v>10.429807901617121</c:v>
                </c:pt>
              </c:numCache>
            </c:numRef>
          </c:bubbleSize>
        </c:ser>
        <c:ser>
          <c:idx val="16"/>
          <c:order val="16"/>
          <c:tx>
            <c:strRef>
              <c:f>Charts!$A$19</c:f>
              <c:strCache>
                <c:ptCount val="1"/>
                <c:pt idx="0">
                  <c:v>UAE</c:v>
                </c:pt>
              </c:strCache>
            </c:strRef>
          </c:tx>
          <c:spPr>
            <a:solidFill>
              <a:srgbClr val="F79646"/>
            </a:solidFill>
            <a:ln w="25400">
              <a:noFill/>
            </a:ln>
          </c:spPr>
          <c:dLbls>
            <c:dLbl>
              <c:idx val="0"/>
              <c:layout>
                <c:manualLayout>
                  <c:x val="-5.6468107992129014E-2"/>
                  <c:y val="-6.1538461538461924E-2"/>
                </c:manualLayout>
              </c:layout>
              <c:dLblPos val="r"/>
              <c:showSerName val="1"/>
            </c:dLbl>
            <c:dLblPos val="l"/>
            <c:showSerName val="1"/>
          </c:dLbls>
          <c:xVal>
            <c:numRef>
              <c:f>Charts!$B$19</c:f>
              <c:numCache>
                <c:formatCode>#,##0.00</c:formatCode>
                <c:ptCount val="1"/>
                <c:pt idx="0">
                  <c:v>48820.858000000211</c:v>
                </c:pt>
              </c:numCache>
            </c:numRef>
          </c:xVal>
          <c:yVal>
            <c:numRef>
              <c:f>Charts!$C$19</c:f>
              <c:numCache>
                <c:formatCode>#,##0.00</c:formatCode>
                <c:ptCount val="1"/>
                <c:pt idx="0">
                  <c:v>246.79900000000001</c:v>
                </c:pt>
              </c:numCache>
            </c:numRef>
          </c:yVal>
          <c:bubbleSize>
            <c:numRef>
              <c:f>Charts!$D$19</c:f>
              <c:numCache>
                <c:formatCode>#,##0.00</c:formatCode>
                <c:ptCount val="1"/>
                <c:pt idx="0">
                  <c:v>4.6195583637699356</c:v>
                </c:pt>
              </c:numCache>
            </c:numRef>
          </c:bubbleSize>
        </c:ser>
        <c:ser>
          <c:idx val="17"/>
          <c:order val="17"/>
          <c:tx>
            <c:strRef>
              <c:f>Charts!$A$20</c:f>
              <c:strCache>
                <c:ptCount val="1"/>
                <c:pt idx="0">
                  <c:v>Yemen</c:v>
                </c:pt>
              </c:strCache>
            </c:strRef>
          </c:tx>
          <c:spPr>
            <a:solidFill>
              <a:srgbClr val="9BBB59"/>
            </a:solidFill>
            <a:ln w="25400">
              <a:noFill/>
            </a:ln>
          </c:spPr>
          <c:dLbls>
            <c:dLblPos val="ctr"/>
            <c:showSerName val="1"/>
          </c:dLbls>
          <c:xVal>
            <c:numRef>
              <c:f>Charts!$B$20</c:f>
              <c:numCache>
                <c:formatCode>#,##0.00</c:formatCode>
                <c:ptCount val="1"/>
                <c:pt idx="0">
                  <c:v>2598.4</c:v>
                </c:pt>
              </c:numCache>
            </c:numRef>
          </c:xVal>
          <c:yVal>
            <c:numRef>
              <c:f>Charts!$C$20</c:f>
              <c:numCache>
                <c:formatCode>#,##0.00</c:formatCode>
                <c:ptCount val="1"/>
                <c:pt idx="0">
                  <c:v>63.395000000000003</c:v>
                </c:pt>
              </c:numCache>
            </c:numRef>
          </c:yVal>
          <c:bubbleSize>
            <c:numRef>
              <c:f>Charts!$D$20</c:f>
              <c:numCache>
                <c:formatCode>#,##0.00</c:formatCode>
                <c:ptCount val="1"/>
                <c:pt idx="0">
                  <c:v>23.624617773304902</c:v>
                </c:pt>
              </c:numCache>
            </c:numRef>
          </c:bubbleSize>
        </c:ser>
        <c:bubbleScale val="100"/>
        <c:axId val="73258112"/>
        <c:axId val="73260032"/>
      </c:bubbleChart>
      <c:valAx>
        <c:axId val="73258112"/>
        <c:scaling>
          <c:orientation val="minMax"/>
          <c:max val="60000"/>
          <c:min val="0"/>
        </c:scaling>
        <c:axPos val="b"/>
        <c:title>
          <c:tx>
            <c:rich>
              <a:bodyPr/>
              <a:lstStyle/>
              <a:p>
                <a:pPr>
                  <a:defRPr/>
                </a:pPr>
                <a:r>
                  <a:rPr lang="en-GB"/>
                  <a:t>GDP per capita, US$ PPP </a:t>
                </a:r>
              </a:p>
            </c:rich>
          </c:tx>
        </c:title>
        <c:numFmt formatCode="#,##0.00" sourceLinked="1"/>
        <c:tickLblPos val="nextTo"/>
        <c:crossAx val="73260032"/>
        <c:crosses val="autoZero"/>
        <c:crossBetween val="midCat"/>
      </c:valAx>
      <c:valAx>
        <c:axId val="73260032"/>
        <c:scaling>
          <c:orientation val="minMax"/>
          <c:min val="0"/>
        </c:scaling>
        <c:axPos val="l"/>
        <c:title>
          <c:tx>
            <c:rich>
              <a:bodyPr rot="-5400000" vert="horz"/>
              <a:lstStyle/>
              <a:p>
                <a:pPr>
                  <a:defRPr/>
                </a:pPr>
                <a:r>
                  <a:rPr lang="en-GB" dirty="0"/>
                  <a:t>Valuation of country GDP, </a:t>
                </a:r>
                <a:r>
                  <a:rPr lang="en-GB" dirty="0" smtClean="0"/>
                  <a:t>billion </a:t>
                </a:r>
                <a:r>
                  <a:rPr lang="en-GB" dirty="0"/>
                  <a:t>US$ PPP</a:t>
                </a:r>
              </a:p>
            </c:rich>
          </c:tx>
        </c:title>
        <c:numFmt formatCode="#,##0" sourceLinked="0"/>
        <c:tickLblPos val="nextTo"/>
        <c:crossAx val="73258112"/>
        <c:crosses val="autoZero"/>
        <c:crossBetween val="midCat"/>
      </c:valAx>
      <c:spPr>
        <a:solidFill>
          <a:schemeClr val="accent5">
            <a:lumMod val="20000"/>
            <a:lumOff val="80000"/>
          </a:schemeClr>
        </a:solidFill>
      </c:spPr>
    </c:plotArea>
    <c:plotVisOnly val="1"/>
    <c:dispBlanksAs val="gap"/>
  </c:chart>
  <c:spPr>
    <a:solidFill>
      <a:schemeClr val="accent5">
        <a:lumMod val="20000"/>
        <a:lumOff val="80000"/>
      </a:schemeClr>
    </a:solidFill>
    <a:ln>
      <a:solidFill>
        <a:srgbClr val="000000"/>
      </a:solidFill>
    </a:ln>
  </c:spPr>
  <c:txPr>
    <a:bodyPr/>
    <a:lstStyle/>
    <a:p>
      <a:pPr>
        <a:defRPr sz="1100">
          <a:latin typeface="Candara" pitchFamily="34" charset="0"/>
        </a:defRPr>
      </a:pPr>
      <a:endParaRPr lang="en-US"/>
    </a:p>
  </c:txPr>
  <c:externalData r:id="rId2"/>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25318744531933507"/>
          <c:y val="0.13823245417493893"/>
          <c:w val="0.51797244094488193"/>
          <c:h val="0.69742280690523439"/>
        </c:manualLayout>
      </c:layout>
      <c:radarChart>
        <c:radarStyle val="marker"/>
        <c:ser>
          <c:idx val="0"/>
          <c:order val="0"/>
          <c:tx>
            <c:strRef>
              <c:f>Charts!$A$285</c:f>
              <c:strCache>
                <c:ptCount val="1"/>
                <c:pt idx="0">
                  <c:v>Resource poor</c:v>
                </c:pt>
              </c:strCache>
            </c:strRef>
          </c:tx>
          <c:marker>
            <c:symbol val="none"/>
          </c:marker>
          <c:cat>
            <c:strRef>
              <c:f>Charts!$B$284:$N$284</c:f>
              <c:strCache>
                <c:ptCount val="13"/>
                <c:pt idx="0">
                  <c:v>Overall score</c:v>
                </c:pt>
                <c:pt idx="1">
                  <c:v>Institutions</c:v>
                </c:pt>
                <c:pt idx="2">
                  <c:v>Infrastructure</c:v>
                </c:pt>
                <c:pt idx="3">
                  <c:v>Macroeconomic environment</c:v>
                </c:pt>
                <c:pt idx="4">
                  <c:v>Health and primary education</c:v>
                </c:pt>
                <c:pt idx="5">
                  <c:v>Higher education and training</c:v>
                </c:pt>
                <c:pt idx="6">
                  <c:v>Goods market efficiency</c:v>
                </c:pt>
                <c:pt idx="7">
                  <c:v>Labour market efficiency</c:v>
                </c:pt>
                <c:pt idx="8">
                  <c:v>Financial market development</c:v>
                </c:pt>
                <c:pt idx="9">
                  <c:v>Tech. readiness</c:v>
                </c:pt>
                <c:pt idx="10">
                  <c:v>Market size</c:v>
                </c:pt>
                <c:pt idx="11">
                  <c:v>Business sophistication</c:v>
                </c:pt>
                <c:pt idx="12">
                  <c:v>Innovation</c:v>
                </c:pt>
              </c:strCache>
            </c:strRef>
          </c:cat>
          <c:val>
            <c:numRef>
              <c:f>Charts!$B$285:$N$285</c:f>
              <c:numCache>
                <c:formatCode>0.00</c:formatCode>
                <c:ptCount val="13"/>
                <c:pt idx="0">
                  <c:v>3.9935206021407001</c:v>
                </c:pt>
                <c:pt idx="1">
                  <c:v>4.0600000000000005</c:v>
                </c:pt>
                <c:pt idx="2">
                  <c:v>3.5583333333333336</c:v>
                </c:pt>
                <c:pt idx="3">
                  <c:v>4.1866666666666674</c:v>
                </c:pt>
                <c:pt idx="4">
                  <c:v>5.4899999999999993</c:v>
                </c:pt>
                <c:pt idx="5">
                  <c:v>3.8383333333333334</c:v>
                </c:pt>
                <c:pt idx="6">
                  <c:v>4.1583333333333394</c:v>
                </c:pt>
                <c:pt idx="7">
                  <c:v>3.8299999999999987</c:v>
                </c:pt>
                <c:pt idx="8">
                  <c:v>3.9399999999999977</c:v>
                </c:pt>
                <c:pt idx="9">
                  <c:v>3.3616666666666668</c:v>
                </c:pt>
                <c:pt idx="10">
                  <c:v>3.5433333333333352</c:v>
                </c:pt>
                <c:pt idx="11">
                  <c:v>3.8400000000000003</c:v>
                </c:pt>
                <c:pt idx="12">
                  <c:v>2.9849999999999999</c:v>
                </c:pt>
              </c:numCache>
            </c:numRef>
          </c:val>
        </c:ser>
        <c:ser>
          <c:idx val="1"/>
          <c:order val="1"/>
          <c:tx>
            <c:strRef>
              <c:f>Charts!$A$292</c:f>
              <c:strCache>
                <c:ptCount val="1"/>
                <c:pt idx="0">
                  <c:v>Resource rich, labour abundant</c:v>
                </c:pt>
              </c:strCache>
            </c:strRef>
          </c:tx>
          <c:spPr>
            <a:ln>
              <a:solidFill>
                <a:schemeClr val="accent3"/>
              </a:solidFill>
            </a:ln>
          </c:spPr>
          <c:marker>
            <c:symbol val="none"/>
          </c:marker>
          <c:cat>
            <c:strRef>
              <c:f>Charts!$B$284:$N$284</c:f>
              <c:strCache>
                <c:ptCount val="13"/>
                <c:pt idx="0">
                  <c:v>Overall score</c:v>
                </c:pt>
                <c:pt idx="1">
                  <c:v>Institutions</c:v>
                </c:pt>
                <c:pt idx="2">
                  <c:v>Infrastructure</c:v>
                </c:pt>
                <c:pt idx="3">
                  <c:v>Macroeconomic environment</c:v>
                </c:pt>
                <c:pt idx="4">
                  <c:v>Health and primary education</c:v>
                </c:pt>
                <c:pt idx="5">
                  <c:v>Higher education and training</c:v>
                </c:pt>
                <c:pt idx="6">
                  <c:v>Goods market efficiency</c:v>
                </c:pt>
                <c:pt idx="7">
                  <c:v>Labour market efficiency</c:v>
                </c:pt>
                <c:pt idx="8">
                  <c:v>Financial market development</c:v>
                </c:pt>
                <c:pt idx="9">
                  <c:v>Tech. readiness</c:v>
                </c:pt>
                <c:pt idx="10">
                  <c:v>Market size</c:v>
                </c:pt>
                <c:pt idx="11">
                  <c:v>Business sophistication</c:v>
                </c:pt>
                <c:pt idx="12">
                  <c:v>Innovation</c:v>
                </c:pt>
              </c:strCache>
            </c:strRef>
          </c:cat>
          <c:val>
            <c:numRef>
              <c:f>Charts!$B$292:$N$292</c:f>
              <c:numCache>
                <c:formatCode>0.00</c:formatCode>
                <c:ptCount val="13"/>
                <c:pt idx="0">
                  <c:v>3.871495443466209</c:v>
                </c:pt>
                <c:pt idx="1">
                  <c:v>3.61</c:v>
                </c:pt>
                <c:pt idx="2">
                  <c:v>3.1850000000000001</c:v>
                </c:pt>
                <c:pt idx="3">
                  <c:v>4.75</c:v>
                </c:pt>
                <c:pt idx="4">
                  <c:v>5.6499999999999995</c:v>
                </c:pt>
                <c:pt idx="5">
                  <c:v>3.4499999999999997</c:v>
                </c:pt>
                <c:pt idx="6">
                  <c:v>3.63</c:v>
                </c:pt>
                <c:pt idx="7">
                  <c:v>3.585</c:v>
                </c:pt>
                <c:pt idx="8">
                  <c:v>3.0049999999999999</c:v>
                </c:pt>
                <c:pt idx="9">
                  <c:v>2.9499999999999997</c:v>
                </c:pt>
                <c:pt idx="10">
                  <c:v>4.0049999999999955</c:v>
                </c:pt>
                <c:pt idx="11">
                  <c:v>3.3899999999999997</c:v>
                </c:pt>
                <c:pt idx="12">
                  <c:v>2.62</c:v>
                </c:pt>
              </c:numCache>
            </c:numRef>
          </c:val>
        </c:ser>
        <c:ser>
          <c:idx val="2"/>
          <c:order val="2"/>
          <c:tx>
            <c:strRef>
              <c:f>Charts!$A$295</c:f>
              <c:strCache>
                <c:ptCount val="1"/>
                <c:pt idx="0">
                  <c:v>Resource rich, labour importing</c:v>
                </c:pt>
              </c:strCache>
            </c:strRef>
          </c:tx>
          <c:spPr>
            <a:ln>
              <a:solidFill>
                <a:schemeClr val="accent6"/>
              </a:solidFill>
            </a:ln>
          </c:spPr>
          <c:marker>
            <c:symbol val="none"/>
          </c:marker>
          <c:cat>
            <c:strRef>
              <c:f>Charts!$B$284:$N$284</c:f>
              <c:strCache>
                <c:ptCount val="13"/>
                <c:pt idx="0">
                  <c:v>Overall score</c:v>
                </c:pt>
                <c:pt idx="1">
                  <c:v>Institutions</c:v>
                </c:pt>
                <c:pt idx="2">
                  <c:v>Infrastructure</c:v>
                </c:pt>
                <c:pt idx="3">
                  <c:v>Macroeconomic environment</c:v>
                </c:pt>
                <c:pt idx="4">
                  <c:v>Health and primary education</c:v>
                </c:pt>
                <c:pt idx="5">
                  <c:v>Higher education and training</c:v>
                </c:pt>
                <c:pt idx="6">
                  <c:v>Goods market efficiency</c:v>
                </c:pt>
                <c:pt idx="7">
                  <c:v>Labour market efficiency</c:v>
                </c:pt>
                <c:pt idx="8">
                  <c:v>Financial market development</c:v>
                </c:pt>
                <c:pt idx="9">
                  <c:v>Tech. readiness</c:v>
                </c:pt>
                <c:pt idx="10">
                  <c:v>Market size</c:v>
                </c:pt>
                <c:pt idx="11">
                  <c:v>Business sophistication</c:v>
                </c:pt>
                <c:pt idx="12">
                  <c:v>Innovation</c:v>
                </c:pt>
              </c:strCache>
            </c:strRef>
          </c:cat>
          <c:val>
            <c:numRef>
              <c:f>Charts!$B$295:$N$295</c:f>
              <c:numCache>
                <c:formatCode>0.00</c:formatCode>
                <c:ptCount val="13"/>
                <c:pt idx="0">
                  <c:v>4.6311404194696824</c:v>
                </c:pt>
                <c:pt idx="1">
                  <c:v>4.8857142857142861</c:v>
                </c:pt>
                <c:pt idx="2">
                  <c:v>4.8457142857142861</c:v>
                </c:pt>
                <c:pt idx="3">
                  <c:v>5.8014285714285716</c:v>
                </c:pt>
                <c:pt idx="4">
                  <c:v>5.6871428571428355</c:v>
                </c:pt>
                <c:pt idx="5">
                  <c:v>4.3642857142856855</c:v>
                </c:pt>
                <c:pt idx="6">
                  <c:v>4.7014285714285711</c:v>
                </c:pt>
                <c:pt idx="7">
                  <c:v>4.4328571428571433</c:v>
                </c:pt>
                <c:pt idx="8">
                  <c:v>4.4542857142857146</c:v>
                </c:pt>
                <c:pt idx="9">
                  <c:v>4.1142857142856855</c:v>
                </c:pt>
                <c:pt idx="10">
                  <c:v>3.8585714285714281</c:v>
                </c:pt>
                <c:pt idx="11">
                  <c:v>4.2842857142857085</c:v>
                </c:pt>
                <c:pt idx="12">
                  <c:v>3.4314285714285577</c:v>
                </c:pt>
              </c:numCache>
            </c:numRef>
          </c:val>
        </c:ser>
        <c:axId val="74884992"/>
        <c:axId val="74886528"/>
      </c:radarChart>
      <c:catAx>
        <c:axId val="74884992"/>
        <c:scaling>
          <c:orientation val="minMax"/>
        </c:scaling>
        <c:axPos val="b"/>
        <c:majorGridlines/>
        <c:tickLblPos val="nextTo"/>
        <c:txPr>
          <a:bodyPr/>
          <a:lstStyle/>
          <a:p>
            <a:pPr>
              <a:defRPr sz="1000"/>
            </a:pPr>
            <a:endParaRPr lang="en-US"/>
          </a:p>
        </c:txPr>
        <c:crossAx val="74886528"/>
        <c:crosses val="autoZero"/>
        <c:auto val="1"/>
        <c:lblAlgn val="ctr"/>
        <c:lblOffset val="100"/>
      </c:catAx>
      <c:valAx>
        <c:axId val="74886528"/>
        <c:scaling>
          <c:orientation val="minMax"/>
        </c:scaling>
        <c:axPos val="l"/>
        <c:majorGridlines>
          <c:spPr>
            <a:ln>
              <a:solidFill>
                <a:schemeClr val="tx1"/>
              </a:solidFill>
            </a:ln>
            <a:effectLst/>
          </c:spPr>
        </c:majorGridlines>
        <c:numFmt formatCode="0.00" sourceLinked="1"/>
        <c:majorTickMark val="cross"/>
        <c:tickLblPos val="nextTo"/>
        <c:crossAx val="74884992"/>
        <c:crosses val="autoZero"/>
        <c:crossBetween val="between"/>
      </c:valAx>
      <c:spPr>
        <a:solidFill>
          <a:schemeClr val="accent5">
            <a:lumMod val="20000"/>
            <a:lumOff val="80000"/>
          </a:schemeClr>
        </a:solidFill>
      </c:spPr>
    </c:plotArea>
    <c:legend>
      <c:legendPos val="b"/>
      <c:layout>
        <c:manualLayout>
          <c:xMode val="edge"/>
          <c:yMode val="edge"/>
          <c:x val="4.3937445319335092E-2"/>
          <c:y val="0.83117261077659665"/>
          <c:w val="0.95101399825021848"/>
          <c:h val="0.10551044400700002"/>
        </c:manualLayout>
      </c:layout>
    </c:legend>
    <c:plotVisOnly val="1"/>
    <c:dispBlanksAs val="gap"/>
  </c:chart>
  <c:spPr>
    <a:solidFill>
      <a:schemeClr val="accent5">
        <a:lumMod val="20000"/>
        <a:lumOff val="80000"/>
      </a:schemeClr>
    </a:solidFill>
    <a:ln>
      <a:solidFill>
        <a:srgbClr val="000000"/>
      </a:solidFill>
    </a:ln>
  </c:spPr>
  <c:txPr>
    <a:bodyPr/>
    <a:lstStyle/>
    <a:p>
      <a:pPr>
        <a:defRPr sz="1100">
          <a:latin typeface="Candara" pitchFamily="34" charset="0"/>
        </a:defRPr>
      </a:pPr>
      <a:endParaRPr lang="en-US"/>
    </a:p>
  </c:txPr>
  <c:externalData r:id="rId2"/>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lineChart>
        <c:grouping val="standard"/>
        <c:ser>
          <c:idx val="0"/>
          <c:order val="0"/>
          <c:tx>
            <c:strRef>
              <c:f>'Fig 12'!$A$36</c:f>
              <c:strCache>
                <c:ptCount val="1"/>
                <c:pt idx="0">
                  <c:v>Resource poor</c:v>
                </c:pt>
              </c:strCache>
            </c:strRef>
          </c:tx>
          <c:marker>
            <c:symbol val="none"/>
          </c:marker>
          <c:dLbls>
            <c:dLbl>
              <c:idx val="7"/>
              <c:layout>
                <c:manualLayout>
                  <c:x val="1.1111111111111125E-2"/>
                  <c:y val="-3.8194444444444448E-2"/>
                </c:manualLayout>
              </c:layout>
              <c:spPr/>
              <c:txPr>
                <a:bodyPr/>
                <a:lstStyle/>
                <a:p>
                  <a:pPr>
                    <a:defRPr>
                      <a:solidFill>
                        <a:srgbClr val="0070C0"/>
                      </a:solidFill>
                    </a:defRPr>
                  </a:pPr>
                  <a:endParaRPr lang="en-US"/>
                </a:p>
              </c:txPr>
              <c:showSerName val="1"/>
            </c:dLbl>
            <c:delete val="1"/>
          </c:dLbls>
          <c:cat>
            <c:strRef>
              <c:f>'Fig 12'!$B$34:$N$34</c:f>
              <c:strCache>
                <c:ptCount val="13"/>
                <c:pt idx="0">
                  <c:v>1990</c:v>
                </c:pt>
                <c:pt idx="1">
                  <c:v>1995</c:v>
                </c:pt>
                <c:pt idx="2">
                  <c:v>2000</c:v>
                </c:pt>
                <c:pt idx="3">
                  <c:v>2001</c:v>
                </c:pt>
                <c:pt idx="4">
                  <c:v>2002</c:v>
                </c:pt>
                <c:pt idx="5">
                  <c:v>2003</c:v>
                </c:pt>
                <c:pt idx="6">
                  <c:v>2004</c:v>
                </c:pt>
                <c:pt idx="7">
                  <c:v>2005</c:v>
                </c:pt>
                <c:pt idx="8">
                  <c:v>2006</c:v>
                </c:pt>
                <c:pt idx="9">
                  <c:v>2007</c:v>
                </c:pt>
                <c:pt idx="10">
                  <c:v>2008</c:v>
                </c:pt>
                <c:pt idx="11">
                  <c:v>2009</c:v>
                </c:pt>
                <c:pt idx="12">
                  <c:v>2010</c:v>
                </c:pt>
              </c:strCache>
            </c:strRef>
          </c:cat>
          <c:val>
            <c:numRef>
              <c:f>'Fig 12'!$B$36:$N$36</c:f>
              <c:numCache>
                <c:formatCode>0.0</c:formatCode>
                <c:ptCount val="13"/>
                <c:pt idx="0">
                  <c:v>0.62202225717500126</c:v>
                </c:pt>
                <c:pt idx="1">
                  <c:v>1.1617633929499966</c:v>
                </c:pt>
                <c:pt idx="2">
                  <c:v>3.5957280807000007</c:v>
                </c:pt>
                <c:pt idx="3">
                  <c:v>3.7742234270749999</c:v>
                </c:pt>
                <c:pt idx="4">
                  <c:v>2.772070751512504</c:v>
                </c:pt>
                <c:pt idx="5">
                  <c:v>4.7250501619500005</c:v>
                </c:pt>
                <c:pt idx="6">
                  <c:v>7.4392560768750009</c:v>
                </c:pt>
                <c:pt idx="7">
                  <c:v>11.592028172437498</c:v>
                </c:pt>
                <c:pt idx="8">
                  <c:v>10.053481341725018</c:v>
                </c:pt>
                <c:pt idx="9">
                  <c:v>9.5423856383625001</c:v>
                </c:pt>
                <c:pt idx="10">
                  <c:v>10.070994552375016</c:v>
                </c:pt>
                <c:pt idx="11">
                  <c:v>5.9352084152875131</c:v>
                </c:pt>
                <c:pt idx="12">
                  <c:v>4.3086183258428594</c:v>
                </c:pt>
              </c:numCache>
            </c:numRef>
          </c:val>
        </c:ser>
        <c:ser>
          <c:idx val="1"/>
          <c:order val="1"/>
          <c:tx>
            <c:strRef>
              <c:f>'Fig 12'!$A$45</c:f>
              <c:strCache>
                <c:ptCount val="1"/>
                <c:pt idx="0">
                  <c:v>Resource rich, labour abundant</c:v>
                </c:pt>
              </c:strCache>
            </c:strRef>
          </c:tx>
          <c:marker>
            <c:symbol val="none"/>
          </c:marker>
          <c:dLbls>
            <c:dLbl>
              <c:idx val="7"/>
              <c:dLblPos val="t"/>
              <c:showSerName val="1"/>
            </c:dLbl>
            <c:delete val="1"/>
          </c:dLbls>
          <c:val>
            <c:numRef>
              <c:f>'Fig 12'!$B$45:$N$45</c:f>
              <c:numCache>
                <c:formatCode>0.0</c:formatCode>
                <c:ptCount val="13"/>
                <c:pt idx="0">
                  <c:v>-0.59252410752499951</c:v>
                </c:pt>
                <c:pt idx="1">
                  <c:v>-0.85080371285000111</c:v>
                </c:pt>
                <c:pt idx="2">
                  <c:v>0.48233370622500032</c:v>
                </c:pt>
                <c:pt idx="3">
                  <c:v>0.9537493514000015</c:v>
                </c:pt>
                <c:pt idx="4">
                  <c:v>0.82497594765000126</c:v>
                </c:pt>
                <c:pt idx="5">
                  <c:v>0.43582321247500055</c:v>
                </c:pt>
                <c:pt idx="6">
                  <c:v>1.2798766682999974</c:v>
                </c:pt>
                <c:pt idx="7">
                  <c:v>1.0617377992749977</c:v>
                </c:pt>
                <c:pt idx="8">
                  <c:v>2.6906791317499987</c:v>
                </c:pt>
                <c:pt idx="9">
                  <c:v>3.1759275793250001</c:v>
                </c:pt>
                <c:pt idx="10">
                  <c:v>4.3911776484999896</c:v>
                </c:pt>
                <c:pt idx="11">
                  <c:v>2.6966792007499998</c:v>
                </c:pt>
                <c:pt idx="12">
                  <c:v>1.8019279616749999</c:v>
                </c:pt>
              </c:numCache>
            </c:numRef>
          </c:val>
        </c:ser>
        <c:ser>
          <c:idx val="2"/>
          <c:order val="2"/>
          <c:tx>
            <c:strRef>
              <c:f>'Fig 12'!$A$50</c:f>
              <c:strCache>
                <c:ptCount val="1"/>
                <c:pt idx="0">
                  <c:v>Resource rich, labour importing</c:v>
                </c:pt>
              </c:strCache>
            </c:strRef>
          </c:tx>
          <c:marker>
            <c:symbol val="none"/>
          </c:marker>
          <c:dLbls>
            <c:dLbl>
              <c:idx val="8"/>
              <c:dLblPos val="b"/>
              <c:showSerName val="1"/>
            </c:dLbl>
            <c:delete val="1"/>
            <c:txPr>
              <a:bodyPr/>
              <a:lstStyle/>
              <a:p>
                <a:pPr>
                  <a:defRPr>
                    <a:solidFill>
                      <a:srgbClr val="92D050"/>
                    </a:solidFill>
                  </a:defRPr>
                </a:pPr>
                <a:endParaRPr lang="en-US"/>
              </a:p>
            </c:txPr>
          </c:dLbls>
          <c:val>
            <c:numRef>
              <c:f>'Fig 12'!$B$50:$N$50</c:f>
              <c:numCache>
                <c:formatCode>0.0</c:formatCode>
                <c:ptCount val="13"/>
                <c:pt idx="0">
                  <c:v>-0.35666729048571427</c:v>
                </c:pt>
                <c:pt idx="1">
                  <c:v>1.4076806211285715</c:v>
                </c:pt>
                <c:pt idx="2">
                  <c:v>0.88032172515714258</c:v>
                </c:pt>
                <c:pt idx="3">
                  <c:v>0.55277660905714288</c:v>
                </c:pt>
                <c:pt idx="4">
                  <c:v>1.0610633526285698</c:v>
                </c:pt>
                <c:pt idx="5">
                  <c:v>1.957503345085714</c:v>
                </c:pt>
                <c:pt idx="6">
                  <c:v>3.3273396605428602</c:v>
                </c:pt>
                <c:pt idx="7">
                  <c:v>4.7088806492428565</c:v>
                </c:pt>
                <c:pt idx="8">
                  <c:v>6.3395615883571432</c:v>
                </c:pt>
                <c:pt idx="9">
                  <c:v>6.2708824591428574</c:v>
                </c:pt>
                <c:pt idx="10">
                  <c:v>4.8824723272285695</c:v>
                </c:pt>
                <c:pt idx="11">
                  <c:v>4.0292883788714287</c:v>
                </c:pt>
                <c:pt idx="12">
                  <c:v>3.0652982460857152</c:v>
                </c:pt>
              </c:numCache>
            </c:numRef>
          </c:val>
        </c:ser>
        <c:ser>
          <c:idx val="3"/>
          <c:order val="3"/>
          <c:tx>
            <c:strRef>
              <c:f>'Fig 12'!$A$58</c:f>
              <c:strCache>
                <c:ptCount val="1"/>
                <c:pt idx="0">
                  <c:v>MENA</c:v>
                </c:pt>
              </c:strCache>
            </c:strRef>
          </c:tx>
          <c:spPr>
            <a:ln w="57150">
              <a:prstDash val="sysDash"/>
            </a:ln>
          </c:spPr>
          <c:marker>
            <c:symbol val="none"/>
          </c:marker>
          <c:dLbls>
            <c:dLbl>
              <c:idx val="8"/>
              <c:spPr/>
              <c:txPr>
                <a:bodyPr/>
                <a:lstStyle/>
                <a:p>
                  <a:pPr>
                    <a:defRPr b="1">
                      <a:solidFill>
                        <a:srgbClr val="7030A0"/>
                      </a:solidFill>
                    </a:defRPr>
                  </a:pPr>
                  <a:endParaRPr lang="en-US"/>
                </a:p>
              </c:txPr>
              <c:dLblPos val="t"/>
              <c:showSerName val="1"/>
            </c:dLbl>
            <c:delete val="1"/>
            <c:txPr>
              <a:bodyPr/>
              <a:lstStyle/>
              <a:p>
                <a:pPr>
                  <a:defRPr b="1"/>
                </a:pPr>
                <a:endParaRPr lang="en-US"/>
              </a:p>
            </c:txPr>
          </c:dLbls>
          <c:val>
            <c:numRef>
              <c:f>'Fig 12'!$B$58:$N$58</c:f>
              <c:numCache>
                <c:formatCode>0.0</c:formatCode>
                <c:ptCount val="13"/>
                <c:pt idx="0">
                  <c:v>5.7584523105263094E-3</c:v>
                </c:pt>
                <c:pt idx="1">
                  <c:v>0.82866613895263042</c:v>
                </c:pt>
                <c:pt idx="2">
                  <c:v>1.9398637656105266</c:v>
                </c:pt>
                <c:pt idx="3">
                  <c:v>1.9935905834526322</c:v>
                </c:pt>
                <c:pt idx="4">
                  <c:v>1.7317849090052633</c:v>
                </c:pt>
                <c:pt idx="5">
                  <c:v>2.8024325032157833</c:v>
                </c:pt>
                <c:pt idx="6">
                  <c:v>4.6276280479999885</c:v>
                </c:pt>
                <c:pt idx="7">
                  <c:v>6.8392284800684378</c:v>
                </c:pt>
                <c:pt idx="8">
                  <c:v>7.1351314936473704</c:v>
                </c:pt>
                <c:pt idx="9">
                  <c:v>6.9967880335894739</c:v>
                </c:pt>
                <c:pt idx="10">
                  <c:v>6.9636828054526418</c:v>
                </c:pt>
                <c:pt idx="11">
                  <c:v>4.5512317251263239</c:v>
                </c:pt>
                <c:pt idx="12">
                  <c:v>3.2680626583444452</c:v>
                </c:pt>
              </c:numCache>
            </c:numRef>
          </c:val>
        </c:ser>
        <c:marker val="1"/>
        <c:axId val="75079680"/>
        <c:axId val="75081216"/>
      </c:lineChart>
      <c:catAx>
        <c:axId val="75079680"/>
        <c:scaling>
          <c:orientation val="minMax"/>
        </c:scaling>
        <c:axPos val="b"/>
        <c:numFmt formatCode="General" sourceLinked="1"/>
        <c:tickLblPos val="nextTo"/>
        <c:crossAx val="75081216"/>
        <c:crosses val="autoZero"/>
        <c:auto val="1"/>
        <c:lblAlgn val="ctr"/>
        <c:lblOffset val="100"/>
      </c:catAx>
      <c:valAx>
        <c:axId val="75081216"/>
        <c:scaling>
          <c:orientation val="minMax"/>
        </c:scaling>
        <c:axPos val="l"/>
        <c:majorGridlines>
          <c:spPr>
            <a:ln>
              <a:solidFill>
                <a:schemeClr val="bg1"/>
              </a:solidFill>
            </a:ln>
          </c:spPr>
        </c:majorGridlines>
        <c:numFmt formatCode="0.0" sourceLinked="1"/>
        <c:tickLblPos val="nextTo"/>
        <c:crossAx val="75079680"/>
        <c:crosses val="autoZero"/>
        <c:crossBetween val="between"/>
      </c:valAx>
      <c:spPr>
        <a:solidFill>
          <a:schemeClr val="accent5">
            <a:lumMod val="20000"/>
            <a:lumOff val="80000"/>
          </a:schemeClr>
        </a:solidFill>
      </c:spPr>
    </c:plotArea>
    <c:plotVisOnly val="1"/>
    <c:dispBlanksAs val="gap"/>
  </c:chart>
  <c:spPr>
    <a:solidFill>
      <a:schemeClr val="accent5">
        <a:lumMod val="20000"/>
        <a:lumOff val="80000"/>
      </a:schemeClr>
    </a:solidFill>
  </c:spPr>
  <c:txPr>
    <a:bodyPr/>
    <a:lstStyle/>
    <a:p>
      <a:pPr>
        <a:defRPr sz="1300">
          <a:latin typeface="Candara" pitchFamily="34" charset="0"/>
        </a:defRPr>
      </a:pPr>
      <a:endParaRPr lang="en-US"/>
    </a:p>
  </c:tx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style val="10"/>
  <c:clrMapOvr bg1="lt1" tx1="dk1" bg2="lt2" tx2="dk2" accent1="accent1" accent2="accent2" accent3="accent3" accent4="accent4" accent5="accent5" accent6="accent6" hlink="hlink" folHlink="folHlink"/>
  <c:chart>
    <c:plotArea>
      <c:layout/>
      <c:pieChart>
        <c:varyColors val="1"/>
        <c:ser>
          <c:idx val="0"/>
          <c:order val="0"/>
          <c:dPt>
            <c:idx val="0"/>
            <c:spPr>
              <a:solidFill>
                <a:srgbClr val="4F81BD"/>
              </a:solidFill>
            </c:spPr>
          </c:dPt>
          <c:dPt>
            <c:idx val="1"/>
            <c:spPr>
              <a:solidFill>
                <a:srgbClr val="4F81BD"/>
              </a:solidFill>
            </c:spPr>
          </c:dPt>
          <c:dPt>
            <c:idx val="2"/>
            <c:spPr>
              <a:solidFill>
                <a:srgbClr val="4F81BD"/>
              </a:solidFill>
            </c:spPr>
          </c:dPt>
          <c:dPt>
            <c:idx val="3"/>
            <c:spPr>
              <a:solidFill>
                <a:srgbClr val="4F81BD"/>
              </a:solidFill>
            </c:spPr>
          </c:dPt>
          <c:dPt>
            <c:idx val="4"/>
            <c:spPr>
              <a:solidFill>
                <a:srgbClr val="4F81BD"/>
              </a:solidFill>
            </c:spPr>
          </c:dPt>
          <c:dPt>
            <c:idx val="5"/>
            <c:spPr>
              <a:solidFill>
                <a:schemeClr val="accent6"/>
              </a:solidFill>
            </c:spPr>
          </c:dPt>
          <c:dPt>
            <c:idx val="6"/>
            <c:spPr>
              <a:solidFill>
                <a:srgbClr val="F79646"/>
              </a:solidFill>
            </c:spPr>
          </c:dPt>
          <c:dPt>
            <c:idx val="7"/>
            <c:spPr>
              <a:solidFill>
                <a:srgbClr val="F79646"/>
              </a:solidFill>
            </c:spPr>
          </c:dPt>
          <c:dPt>
            <c:idx val="8"/>
            <c:spPr>
              <a:solidFill>
                <a:srgbClr val="F79646"/>
              </a:solidFill>
            </c:spPr>
          </c:dPt>
          <c:dPt>
            <c:idx val="9"/>
            <c:spPr>
              <a:solidFill>
                <a:schemeClr val="accent3"/>
              </a:solidFill>
            </c:spPr>
          </c:dPt>
          <c:dPt>
            <c:idx val="10"/>
            <c:spPr>
              <a:solidFill>
                <a:srgbClr val="9BBB59"/>
              </a:solidFill>
            </c:spPr>
          </c:dPt>
          <c:dPt>
            <c:idx val="11"/>
            <c:spPr>
              <a:solidFill>
                <a:srgbClr val="9BBB59"/>
              </a:solidFill>
            </c:spPr>
          </c:dPt>
          <c:dPt>
            <c:idx val="12"/>
            <c:spPr>
              <a:solidFill>
                <a:schemeClr val="accent5">
                  <a:lumMod val="20000"/>
                  <a:lumOff val="80000"/>
                </a:schemeClr>
              </a:solidFill>
            </c:spPr>
          </c:dPt>
          <c:dLbls>
            <c:showCatName val="1"/>
            <c:showPercent val="1"/>
            <c:showLeaderLines val="1"/>
          </c:dLbls>
          <c:cat>
            <c:strRef>
              <c:f>'Fig 12'!$A$5:$A$17</c:f>
              <c:strCache>
                <c:ptCount val="13"/>
                <c:pt idx="0">
                  <c:v>Egypt</c:v>
                </c:pt>
                <c:pt idx="1">
                  <c:v>Lebanon</c:v>
                </c:pt>
                <c:pt idx="2">
                  <c:v>Jordan</c:v>
                </c:pt>
                <c:pt idx="3">
                  <c:v>Tunisia</c:v>
                </c:pt>
                <c:pt idx="4">
                  <c:v>Morocco</c:v>
                </c:pt>
                <c:pt idx="5">
                  <c:v>Saudi Arabia</c:v>
                </c:pt>
                <c:pt idx="6">
                  <c:v>Qatar</c:v>
                </c:pt>
                <c:pt idx="7">
                  <c:v>UAE</c:v>
                </c:pt>
                <c:pt idx="8">
                  <c:v>Libya</c:v>
                </c:pt>
                <c:pt idx="9">
                  <c:v>Algeria</c:v>
                </c:pt>
                <c:pt idx="10">
                  <c:v>Iraq</c:v>
                </c:pt>
                <c:pt idx="11">
                  <c:v>Syria</c:v>
                </c:pt>
                <c:pt idx="12">
                  <c:v>Others</c:v>
                </c:pt>
              </c:strCache>
            </c:strRef>
          </c:cat>
          <c:val>
            <c:numRef>
              <c:f>'Fig 12'!$B$5:$B$17</c:f>
              <c:numCache>
                <c:formatCode>0.0</c:formatCode>
                <c:ptCount val="13"/>
                <c:pt idx="0">
                  <c:v>6.3856000000000002</c:v>
                </c:pt>
                <c:pt idx="1">
                  <c:v>4.9548629496589918</c:v>
                </c:pt>
                <c:pt idx="2">
                  <c:v>1.7038081805359977</c:v>
                </c:pt>
                <c:pt idx="3">
                  <c:v>1.5125052396255001</c:v>
                </c:pt>
                <c:pt idx="4">
                  <c:v>1.3037176434807001</c:v>
                </c:pt>
                <c:pt idx="5">
                  <c:v>28.105</c:v>
                </c:pt>
                <c:pt idx="6">
                  <c:v>5.5344542124541976</c:v>
                </c:pt>
                <c:pt idx="7">
                  <c:v>3.9483000000000001</c:v>
                </c:pt>
                <c:pt idx="8">
                  <c:v>3.8333911644267999</c:v>
                </c:pt>
                <c:pt idx="9">
                  <c:v>2.2911999999999999</c:v>
                </c:pt>
                <c:pt idx="10">
                  <c:v>1.4263999999999979</c:v>
                </c:pt>
                <c:pt idx="11">
                  <c:v>1.3808940439474979</c:v>
                </c:pt>
                <c:pt idx="12">
                  <c:v>2.1082952457311039</c:v>
                </c:pt>
              </c:numCache>
            </c:numRef>
          </c:val>
        </c:ser>
        <c:dLbls>
          <c:showVal val="1"/>
        </c:dLbls>
        <c:firstSliceAng val="0"/>
      </c:pieChart>
      <c:spPr>
        <a:noFill/>
        <a:ln w="25400">
          <a:noFill/>
        </a:ln>
      </c:spPr>
    </c:plotArea>
    <c:plotVisOnly val="1"/>
    <c:dispBlanksAs val="zero"/>
  </c:chart>
  <c:spPr>
    <a:solidFill>
      <a:schemeClr val="accent5">
        <a:lumMod val="20000"/>
        <a:lumOff val="80000"/>
      </a:schemeClr>
    </a:solidFill>
  </c:spPr>
  <c:externalData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784615-ABF0-4137-9768-1E052C5C01B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3301C480-A25B-49BF-B8F1-DAB0A79047A8}">
      <dgm:prSet/>
      <dgm:spPr/>
      <dgm:t>
        <a:bodyPr/>
        <a:lstStyle/>
        <a:p>
          <a:pPr rtl="0"/>
          <a:r>
            <a:rPr lang="en-GB" dirty="0" smtClean="0"/>
            <a:t>Ma</a:t>
          </a:r>
          <a:r>
            <a:rPr lang="en-GB" noProof="0" dirty="0" err="1" smtClean="0"/>
            <a:t>cro</a:t>
          </a:r>
          <a:r>
            <a:rPr lang="en-GB" noProof="0" dirty="0" smtClean="0"/>
            <a:t>-economic outlook</a:t>
          </a:r>
          <a:endParaRPr lang="en-GB" noProof="0" dirty="0"/>
        </a:p>
      </dgm:t>
    </dgm:pt>
    <dgm:pt modelId="{B4D6DA33-AE1A-43BE-B007-E0CE4F582E57}" type="parTrans" cxnId="{36E12FA8-FEC4-4B41-ABAA-E6A5A165760C}">
      <dgm:prSet/>
      <dgm:spPr/>
      <dgm:t>
        <a:bodyPr/>
        <a:lstStyle/>
        <a:p>
          <a:endParaRPr lang="en-GB"/>
        </a:p>
      </dgm:t>
    </dgm:pt>
    <dgm:pt modelId="{A6BC9C18-2D6D-4B2D-8C7D-676C46AE0FEA}" type="sibTrans" cxnId="{36E12FA8-FEC4-4B41-ABAA-E6A5A165760C}">
      <dgm:prSet/>
      <dgm:spPr/>
      <dgm:t>
        <a:bodyPr/>
        <a:lstStyle/>
        <a:p>
          <a:endParaRPr lang="en-GB"/>
        </a:p>
      </dgm:t>
    </dgm:pt>
    <dgm:pt modelId="{3762A62C-F19A-4023-9964-377CEAFBA6D0}">
      <dgm:prSet/>
      <dgm:spPr/>
      <dgm:t>
        <a:bodyPr/>
        <a:lstStyle/>
        <a:p>
          <a:pPr rtl="0"/>
          <a:r>
            <a:rPr lang="fr-FR" dirty="0" smtClean="0"/>
            <a:t>Structural challenges</a:t>
          </a:r>
          <a:endParaRPr lang="fr-FR" dirty="0"/>
        </a:p>
      </dgm:t>
    </dgm:pt>
    <dgm:pt modelId="{8A04D076-C5AF-4BDC-859B-DF851F9A0573}" type="parTrans" cxnId="{7BE67939-B82B-4684-8C4C-10C3C0B4982B}">
      <dgm:prSet/>
      <dgm:spPr/>
      <dgm:t>
        <a:bodyPr/>
        <a:lstStyle/>
        <a:p>
          <a:endParaRPr lang="en-GB"/>
        </a:p>
      </dgm:t>
    </dgm:pt>
    <dgm:pt modelId="{03991638-A599-4216-91BC-D610F00F4F58}" type="sibTrans" cxnId="{7BE67939-B82B-4684-8C4C-10C3C0B4982B}">
      <dgm:prSet/>
      <dgm:spPr/>
      <dgm:t>
        <a:bodyPr/>
        <a:lstStyle/>
        <a:p>
          <a:endParaRPr lang="en-GB"/>
        </a:p>
      </dgm:t>
    </dgm:pt>
    <dgm:pt modelId="{3F002FE9-4B42-47B5-9E21-131CBC60FC7B}">
      <dgm:prSet/>
      <dgm:spPr/>
      <dgm:t>
        <a:bodyPr/>
        <a:lstStyle/>
        <a:p>
          <a:pPr rtl="0"/>
          <a:r>
            <a:rPr lang="en-GB" noProof="0" dirty="0" smtClean="0"/>
            <a:t>The way forward</a:t>
          </a:r>
          <a:endParaRPr lang="en-GB" noProof="0" dirty="0"/>
        </a:p>
      </dgm:t>
    </dgm:pt>
    <dgm:pt modelId="{F0CD1430-9518-4C57-A778-272E697866FB}" type="parTrans" cxnId="{2FCBC928-370B-44EA-93EC-DFB09BAA208B}">
      <dgm:prSet/>
      <dgm:spPr/>
      <dgm:t>
        <a:bodyPr/>
        <a:lstStyle/>
        <a:p>
          <a:endParaRPr lang="en-GB"/>
        </a:p>
      </dgm:t>
    </dgm:pt>
    <dgm:pt modelId="{DBD4E5E5-6C70-4199-B1BB-E466F2951433}" type="sibTrans" cxnId="{2FCBC928-370B-44EA-93EC-DFB09BAA208B}">
      <dgm:prSet/>
      <dgm:spPr/>
      <dgm:t>
        <a:bodyPr/>
        <a:lstStyle/>
        <a:p>
          <a:endParaRPr lang="en-GB"/>
        </a:p>
      </dgm:t>
    </dgm:pt>
    <dgm:pt modelId="{CC17D1FB-1720-4B77-ADFE-37C661F72FB8}" type="pres">
      <dgm:prSet presAssocID="{4F784615-ABF0-4137-9768-1E052C5C01B0}" presName="Name0" presStyleCnt="0">
        <dgm:presLayoutVars>
          <dgm:dir/>
          <dgm:animLvl val="lvl"/>
          <dgm:resizeHandles val="exact"/>
        </dgm:presLayoutVars>
      </dgm:prSet>
      <dgm:spPr/>
      <dgm:t>
        <a:bodyPr/>
        <a:lstStyle/>
        <a:p>
          <a:endParaRPr lang="en-GB"/>
        </a:p>
      </dgm:t>
    </dgm:pt>
    <dgm:pt modelId="{F843C817-3E0F-4FCF-9F9A-89A3A78106B6}" type="pres">
      <dgm:prSet presAssocID="{3301C480-A25B-49BF-B8F1-DAB0A79047A8}" presName="linNode" presStyleCnt="0"/>
      <dgm:spPr/>
    </dgm:pt>
    <dgm:pt modelId="{6BCE9767-F06C-4082-9791-F4BA739B0DDE}" type="pres">
      <dgm:prSet presAssocID="{3301C480-A25B-49BF-B8F1-DAB0A79047A8}" presName="parentText" presStyleLbl="node1" presStyleIdx="0" presStyleCnt="3" custScaleX="164609">
        <dgm:presLayoutVars>
          <dgm:chMax val="1"/>
          <dgm:bulletEnabled val="1"/>
        </dgm:presLayoutVars>
      </dgm:prSet>
      <dgm:spPr/>
      <dgm:t>
        <a:bodyPr/>
        <a:lstStyle/>
        <a:p>
          <a:endParaRPr lang="en-GB"/>
        </a:p>
      </dgm:t>
    </dgm:pt>
    <dgm:pt modelId="{9BAEEF90-33C0-4F6E-9F61-12C388A0739C}" type="pres">
      <dgm:prSet presAssocID="{A6BC9C18-2D6D-4B2D-8C7D-676C46AE0FEA}" presName="sp" presStyleCnt="0"/>
      <dgm:spPr/>
    </dgm:pt>
    <dgm:pt modelId="{BB4850A2-F594-486D-991A-F15112D73BA8}" type="pres">
      <dgm:prSet presAssocID="{3762A62C-F19A-4023-9964-377CEAFBA6D0}" presName="linNode" presStyleCnt="0"/>
      <dgm:spPr/>
    </dgm:pt>
    <dgm:pt modelId="{2A636B02-AD9C-4711-B07D-43B183196C26}" type="pres">
      <dgm:prSet presAssocID="{3762A62C-F19A-4023-9964-377CEAFBA6D0}" presName="parentText" presStyleLbl="node1" presStyleIdx="1" presStyleCnt="3" custScaleX="131482">
        <dgm:presLayoutVars>
          <dgm:chMax val="1"/>
          <dgm:bulletEnabled val="1"/>
        </dgm:presLayoutVars>
      </dgm:prSet>
      <dgm:spPr/>
      <dgm:t>
        <a:bodyPr/>
        <a:lstStyle/>
        <a:p>
          <a:endParaRPr lang="en-GB"/>
        </a:p>
      </dgm:t>
    </dgm:pt>
    <dgm:pt modelId="{3B1D807A-02F0-470F-A6AA-30FC1A66B832}" type="pres">
      <dgm:prSet presAssocID="{03991638-A599-4216-91BC-D610F00F4F58}" presName="sp" presStyleCnt="0"/>
      <dgm:spPr/>
    </dgm:pt>
    <dgm:pt modelId="{7B0AF8D6-5C8A-44E9-8C4F-4ACF2F431AC6}" type="pres">
      <dgm:prSet presAssocID="{3F002FE9-4B42-47B5-9E21-131CBC60FC7B}" presName="linNode" presStyleCnt="0"/>
      <dgm:spPr/>
    </dgm:pt>
    <dgm:pt modelId="{3AE84A16-F923-411C-A392-6F5EB5C743CB}" type="pres">
      <dgm:prSet presAssocID="{3F002FE9-4B42-47B5-9E21-131CBC60FC7B}" presName="parentText" presStyleLbl="node1" presStyleIdx="2" presStyleCnt="3">
        <dgm:presLayoutVars>
          <dgm:chMax val="1"/>
          <dgm:bulletEnabled val="1"/>
        </dgm:presLayoutVars>
      </dgm:prSet>
      <dgm:spPr/>
      <dgm:t>
        <a:bodyPr/>
        <a:lstStyle/>
        <a:p>
          <a:endParaRPr lang="en-GB"/>
        </a:p>
      </dgm:t>
    </dgm:pt>
  </dgm:ptLst>
  <dgm:cxnLst>
    <dgm:cxn modelId="{A9A22107-0322-401C-9325-7F06501E37B0}" type="presOf" srcId="{4F784615-ABF0-4137-9768-1E052C5C01B0}" destId="{CC17D1FB-1720-4B77-ADFE-37C661F72FB8}" srcOrd="0" destOrd="0" presId="urn:microsoft.com/office/officeart/2005/8/layout/vList5"/>
    <dgm:cxn modelId="{2FCBC928-370B-44EA-93EC-DFB09BAA208B}" srcId="{4F784615-ABF0-4137-9768-1E052C5C01B0}" destId="{3F002FE9-4B42-47B5-9E21-131CBC60FC7B}" srcOrd="2" destOrd="0" parTransId="{F0CD1430-9518-4C57-A778-272E697866FB}" sibTransId="{DBD4E5E5-6C70-4199-B1BB-E466F2951433}"/>
    <dgm:cxn modelId="{7BE67939-B82B-4684-8C4C-10C3C0B4982B}" srcId="{4F784615-ABF0-4137-9768-1E052C5C01B0}" destId="{3762A62C-F19A-4023-9964-377CEAFBA6D0}" srcOrd="1" destOrd="0" parTransId="{8A04D076-C5AF-4BDC-859B-DF851F9A0573}" sibTransId="{03991638-A599-4216-91BC-D610F00F4F58}"/>
    <dgm:cxn modelId="{73E75B22-1D96-4A57-92C3-D6ECB2D8045E}" type="presOf" srcId="{3F002FE9-4B42-47B5-9E21-131CBC60FC7B}" destId="{3AE84A16-F923-411C-A392-6F5EB5C743CB}" srcOrd="0" destOrd="0" presId="urn:microsoft.com/office/officeart/2005/8/layout/vList5"/>
    <dgm:cxn modelId="{DCCF36C3-4FEA-478C-84F4-F270E889EC30}" type="presOf" srcId="{3301C480-A25B-49BF-B8F1-DAB0A79047A8}" destId="{6BCE9767-F06C-4082-9791-F4BA739B0DDE}" srcOrd="0" destOrd="0" presId="urn:microsoft.com/office/officeart/2005/8/layout/vList5"/>
    <dgm:cxn modelId="{13D0BAFA-0205-4BFC-B016-E46559129A50}" type="presOf" srcId="{3762A62C-F19A-4023-9964-377CEAFBA6D0}" destId="{2A636B02-AD9C-4711-B07D-43B183196C26}" srcOrd="0" destOrd="0" presId="urn:microsoft.com/office/officeart/2005/8/layout/vList5"/>
    <dgm:cxn modelId="{36E12FA8-FEC4-4B41-ABAA-E6A5A165760C}" srcId="{4F784615-ABF0-4137-9768-1E052C5C01B0}" destId="{3301C480-A25B-49BF-B8F1-DAB0A79047A8}" srcOrd="0" destOrd="0" parTransId="{B4D6DA33-AE1A-43BE-B007-E0CE4F582E57}" sibTransId="{A6BC9C18-2D6D-4B2D-8C7D-676C46AE0FEA}"/>
    <dgm:cxn modelId="{CA096245-FC8F-424E-AFDB-7319191C2414}" type="presParOf" srcId="{CC17D1FB-1720-4B77-ADFE-37C661F72FB8}" destId="{F843C817-3E0F-4FCF-9F9A-89A3A78106B6}" srcOrd="0" destOrd="0" presId="urn:microsoft.com/office/officeart/2005/8/layout/vList5"/>
    <dgm:cxn modelId="{DD56326C-3ED3-4340-8E3C-96D2FF06EC22}" type="presParOf" srcId="{F843C817-3E0F-4FCF-9F9A-89A3A78106B6}" destId="{6BCE9767-F06C-4082-9791-F4BA739B0DDE}" srcOrd="0" destOrd="0" presId="urn:microsoft.com/office/officeart/2005/8/layout/vList5"/>
    <dgm:cxn modelId="{5DB85DED-8A74-466F-8DAA-ACB7855D5D58}" type="presParOf" srcId="{CC17D1FB-1720-4B77-ADFE-37C661F72FB8}" destId="{9BAEEF90-33C0-4F6E-9F61-12C388A0739C}" srcOrd="1" destOrd="0" presId="urn:microsoft.com/office/officeart/2005/8/layout/vList5"/>
    <dgm:cxn modelId="{39A69289-5033-48CF-A4A3-C15C73D67252}" type="presParOf" srcId="{CC17D1FB-1720-4B77-ADFE-37C661F72FB8}" destId="{BB4850A2-F594-486D-991A-F15112D73BA8}" srcOrd="2" destOrd="0" presId="urn:microsoft.com/office/officeart/2005/8/layout/vList5"/>
    <dgm:cxn modelId="{18D4CFB5-1EE8-469E-9DBD-552F9A5F3D89}" type="presParOf" srcId="{BB4850A2-F594-486D-991A-F15112D73BA8}" destId="{2A636B02-AD9C-4711-B07D-43B183196C26}" srcOrd="0" destOrd="0" presId="urn:microsoft.com/office/officeart/2005/8/layout/vList5"/>
    <dgm:cxn modelId="{A8475C57-210F-4AE8-A10E-9EBF62F00FA0}" type="presParOf" srcId="{CC17D1FB-1720-4B77-ADFE-37C661F72FB8}" destId="{3B1D807A-02F0-470F-A6AA-30FC1A66B832}" srcOrd="3" destOrd="0" presId="urn:microsoft.com/office/officeart/2005/8/layout/vList5"/>
    <dgm:cxn modelId="{38D868C0-0298-426C-A006-656830B45586}" type="presParOf" srcId="{CC17D1FB-1720-4B77-ADFE-37C661F72FB8}" destId="{7B0AF8D6-5C8A-44E9-8C4F-4ACF2F431AC6}" srcOrd="4" destOrd="0" presId="urn:microsoft.com/office/officeart/2005/8/layout/vList5"/>
    <dgm:cxn modelId="{A770E32B-0EC9-48E8-A9DD-A6986DBC3B12}" type="presParOf" srcId="{7B0AF8D6-5C8A-44E9-8C4F-4ACF2F431AC6}" destId="{3AE84A16-F923-411C-A392-6F5EB5C743CB}"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D08C4D-8D5D-4C23-B257-277CFC4FF0D8}" type="doc">
      <dgm:prSet loTypeId="urn:microsoft.com/office/officeart/2005/8/layout/lProcess2" loCatId="list" qsTypeId="urn:microsoft.com/office/officeart/2005/8/quickstyle/simple1" qsCatId="simple" csTypeId="urn:microsoft.com/office/officeart/2005/8/colors/colorful1#2" csCatId="colorful" phldr="1"/>
      <dgm:spPr/>
      <dgm:t>
        <a:bodyPr/>
        <a:lstStyle/>
        <a:p>
          <a:endParaRPr lang="en-GB"/>
        </a:p>
      </dgm:t>
    </dgm:pt>
    <dgm:pt modelId="{3ECAEF2C-CDCE-4EA6-9140-90E173EF3E6C}">
      <dgm:prSet phldrT="[Text]" custT="1"/>
      <dgm:spPr>
        <a:xfrm>
          <a:off x="1004" y="0"/>
          <a:ext cx="2611933" cy="4525963"/>
        </a:xfrm>
        <a:solidFill>
          <a:srgbClr val="4BACC6"/>
        </a:solidFill>
        <a:ln>
          <a:noFill/>
        </a:ln>
        <a:effectLst/>
      </dgm:spPr>
      <dgm:t>
        <a:bodyPr/>
        <a:lstStyle/>
        <a:p>
          <a:r>
            <a:rPr lang="en-GB" sz="1800" b="1" dirty="0" smtClean="0">
              <a:solidFill>
                <a:sysClr val="windowText" lastClr="000000"/>
              </a:solidFill>
              <a:latin typeface="Calibri"/>
              <a:ea typeface="+mn-ea"/>
              <a:cs typeface="+mn-cs"/>
            </a:rPr>
            <a:t>Resource poor countries </a:t>
          </a:r>
          <a:endParaRPr lang="en-GB" sz="1800" dirty="0">
            <a:solidFill>
              <a:sysClr val="windowText" lastClr="000000"/>
            </a:solidFill>
            <a:latin typeface="Calibri"/>
            <a:ea typeface="+mn-ea"/>
            <a:cs typeface="+mn-cs"/>
          </a:endParaRPr>
        </a:p>
      </dgm:t>
    </dgm:pt>
    <dgm:pt modelId="{6230CC20-AE2F-443C-9F66-BD80754F2AA5}" type="parTrans" cxnId="{4E48928C-C7DC-4BA1-9CB7-79D6A9E403DB}">
      <dgm:prSet/>
      <dgm:spPr/>
      <dgm:t>
        <a:bodyPr/>
        <a:lstStyle/>
        <a:p>
          <a:endParaRPr lang="en-GB"/>
        </a:p>
      </dgm:t>
    </dgm:pt>
    <dgm:pt modelId="{6863621A-5843-4E04-A249-F2EF5049ED76}" type="sibTrans" cxnId="{4E48928C-C7DC-4BA1-9CB7-79D6A9E403DB}">
      <dgm:prSet/>
      <dgm:spPr/>
      <dgm:t>
        <a:bodyPr/>
        <a:lstStyle/>
        <a:p>
          <a:endParaRPr lang="en-GB"/>
        </a:p>
      </dgm:t>
    </dgm:pt>
    <dgm:pt modelId="{CF383504-D0DB-4FBC-A7DA-68DDF677E575}">
      <dgm:prSet phldrT="[Text]" custT="1"/>
      <dgm:spPr>
        <a:xfrm>
          <a:off x="304803" y="914389"/>
          <a:ext cx="2089546" cy="1782541"/>
        </a:xfrm>
        <a:solidFill>
          <a:srgbClr val="4BACC6">
            <a:lumMod val="20000"/>
            <a:lumOff val="80000"/>
          </a:srgbClr>
        </a:solidFill>
        <a:ln w="25400" cap="flat" cmpd="sng" algn="ctr">
          <a:solidFill>
            <a:sysClr val="window" lastClr="FFFFFF">
              <a:hueOff val="0"/>
              <a:satOff val="0"/>
              <a:lumOff val="0"/>
              <a:alphaOff val="0"/>
            </a:sysClr>
          </a:solidFill>
          <a:prstDash val="solid"/>
        </a:ln>
        <a:effectLst/>
      </dgm:spPr>
      <dgm:t>
        <a:bodyPr/>
        <a:lstStyle/>
        <a:p>
          <a:r>
            <a:rPr lang="en-GB" sz="1600" b="1" dirty="0" smtClean="0">
              <a:solidFill>
                <a:sysClr val="windowText" lastClr="000000"/>
              </a:solidFill>
              <a:latin typeface="Calibri"/>
              <a:ea typeface="+mn-ea"/>
              <a:cs typeface="+mn-cs"/>
            </a:rPr>
            <a:t>Djibouti, Egypt, Jordan, Lebanon, Mauritania, Morocco, Tunisia and the Palestinian Territories</a:t>
          </a:r>
          <a:endParaRPr lang="en-GB" sz="1600" b="1" dirty="0">
            <a:solidFill>
              <a:sysClr val="windowText" lastClr="000000"/>
            </a:solidFill>
            <a:latin typeface="Calibri"/>
            <a:ea typeface="+mn-ea"/>
            <a:cs typeface="+mn-cs"/>
          </a:endParaRPr>
        </a:p>
      </dgm:t>
    </dgm:pt>
    <dgm:pt modelId="{80ECB19A-7DC7-4A69-8DE4-FE5349A98F7F}" type="parTrans" cxnId="{F958C822-15F5-4B96-8361-AC4D4E448A93}">
      <dgm:prSet/>
      <dgm:spPr/>
      <dgm:t>
        <a:bodyPr/>
        <a:lstStyle/>
        <a:p>
          <a:endParaRPr lang="en-GB"/>
        </a:p>
      </dgm:t>
    </dgm:pt>
    <dgm:pt modelId="{DE2C4A6B-74BE-4A69-8CA0-17DF21BF1A0F}" type="sibTrans" cxnId="{F958C822-15F5-4B96-8361-AC4D4E448A93}">
      <dgm:prSet/>
      <dgm:spPr/>
      <dgm:t>
        <a:bodyPr/>
        <a:lstStyle/>
        <a:p>
          <a:endParaRPr lang="en-GB"/>
        </a:p>
      </dgm:t>
    </dgm:pt>
    <dgm:pt modelId="{8DB3472E-3018-42C5-BB0C-6849327A5F46}">
      <dgm:prSet phldrT="[Text]" custT="1"/>
      <dgm:spPr>
        <a:xfrm>
          <a:off x="2808833" y="0"/>
          <a:ext cx="2611933" cy="4525963"/>
        </a:xfrm>
        <a:solidFill>
          <a:srgbClr val="9BBB59"/>
        </a:solidFill>
        <a:ln>
          <a:noFill/>
        </a:ln>
        <a:effectLst/>
      </dgm:spPr>
      <dgm:t>
        <a:bodyPr/>
        <a:lstStyle/>
        <a:p>
          <a:r>
            <a:rPr lang="en-GB" sz="1800" b="1" dirty="0" smtClean="0">
              <a:solidFill>
                <a:sysClr val="windowText" lastClr="000000"/>
              </a:solidFill>
              <a:latin typeface="Calibri"/>
              <a:ea typeface="+mn-ea"/>
              <a:cs typeface="+mn-cs"/>
            </a:rPr>
            <a:t>Resource rich, labour abundant countries (LA)</a:t>
          </a:r>
          <a:endParaRPr lang="en-GB" sz="1800" dirty="0">
            <a:solidFill>
              <a:sysClr val="windowText" lastClr="000000"/>
            </a:solidFill>
            <a:latin typeface="Calibri"/>
            <a:ea typeface="+mn-ea"/>
            <a:cs typeface="+mn-cs"/>
          </a:endParaRPr>
        </a:p>
      </dgm:t>
    </dgm:pt>
    <dgm:pt modelId="{AAC6116F-E179-4C1C-A243-C1B1A87AF479}" type="parTrans" cxnId="{CD8A3610-A7CB-4DE8-8688-53AE1432D3DD}">
      <dgm:prSet/>
      <dgm:spPr/>
      <dgm:t>
        <a:bodyPr/>
        <a:lstStyle/>
        <a:p>
          <a:endParaRPr lang="en-GB"/>
        </a:p>
      </dgm:t>
    </dgm:pt>
    <dgm:pt modelId="{075558AD-DC5A-4FA3-9873-41C8BCDDF241}" type="sibTrans" cxnId="{CD8A3610-A7CB-4DE8-8688-53AE1432D3DD}">
      <dgm:prSet/>
      <dgm:spPr/>
      <dgm:t>
        <a:bodyPr/>
        <a:lstStyle/>
        <a:p>
          <a:endParaRPr lang="en-GB"/>
        </a:p>
      </dgm:t>
    </dgm:pt>
    <dgm:pt modelId="{64676E18-ECA9-4411-B1D9-7E669E91F785}">
      <dgm:prSet phldrT="[Text]" custT="1"/>
      <dgm:spPr>
        <a:xfrm>
          <a:off x="3048002" y="1066793"/>
          <a:ext cx="2089546" cy="1325285"/>
        </a:xfrm>
        <a:solidFill>
          <a:srgbClr val="9BBB59">
            <a:lumMod val="20000"/>
            <a:lumOff val="80000"/>
          </a:srgbClr>
        </a:solidFill>
        <a:ln w="25400" cap="flat" cmpd="sng" algn="ctr">
          <a:solidFill>
            <a:sysClr val="window" lastClr="FFFFFF">
              <a:hueOff val="0"/>
              <a:satOff val="0"/>
              <a:lumOff val="0"/>
              <a:alphaOff val="0"/>
            </a:sysClr>
          </a:solidFill>
          <a:prstDash val="solid"/>
        </a:ln>
        <a:effectLst/>
      </dgm:spPr>
      <dgm:t>
        <a:bodyPr/>
        <a:lstStyle/>
        <a:p>
          <a:r>
            <a:rPr lang="en-GB" sz="1600" b="1" dirty="0" smtClean="0">
              <a:solidFill>
                <a:sysClr val="windowText" lastClr="000000"/>
              </a:solidFill>
              <a:latin typeface="Calibri"/>
              <a:ea typeface="+mn-ea"/>
              <a:cs typeface="+mn-cs"/>
            </a:rPr>
            <a:t>Algeria, Iraq, Syria and Yemen</a:t>
          </a:r>
          <a:endParaRPr lang="en-GB" sz="1600" b="1" dirty="0">
            <a:solidFill>
              <a:sysClr val="windowText" lastClr="000000"/>
            </a:solidFill>
            <a:latin typeface="Calibri"/>
            <a:ea typeface="+mn-ea"/>
            <a:cs typeface="+mn-cs"/>
          </a:endParaRPr>
        </a:p>
      </dgm:t>
    </dgm:pt>
    <dgm:pt modelId="{995BE7B2-CF60-4F30-8349-CFF94B86E686}" type="parTrans" cxnId="{A2F4276F-9980-4540-B5E0-386F455E6D79}">
      <dgm:prSet/>
      <dgm:spPr/>
      <dgm:t>
        <a:bodyPr/>
        <a:lstStyle/>
        <a:p>
          <a:endParaRPr lang="en-GB"/>
        </a:p>
      </dgm:t>
    </dgm:pt>
    <dgm:pt modelId="{D84CFC34-3319-4545-8CDB-FD71C755BD0D}" type="sibTrans" cxnId="{A2F4276F-9980-4540-B5E0-386F455E6D79}">
      <dgm:prSet/>
      <dgm:spPr/>
      <dgm:t>
        <a:bodyPr/>
        <a:lstStyle/>
        <a:p>
          <a:endParaRPr lang="en-GB"/>
        </a:p>
      </dgm:t>
    </dgm:pt>
    <dgm:pt modelId="{8FB3358B-F922-4C1A-8AF4-AFA3A6A533F1}">
      <dgm:prSet phldrT="[Text]" custT="1"/>
      <dgm:spPr>
        <a:xfrm>
          <a:off x="5616661" y="0"/>
          <a:ext cx="2611933" cy="4525963"/>
        </a:xfrm>
        <a:solidFill>
          <a:srgbClr val="F79646"/>
        </a:solidFill>
        <a:ln>
          <a:noFill/>
        </a:ln>
        <a:effectLst/>
      </dgm:spPr>
      <dgm:t>
        <a:bodyPr/>
        <a:lstStyle/>
        <a:p>
          <a:r>
            <a:rPr lang="en-GB" sz="1800" b="1" dirty="0" smtClean="0">
              <a:solidFill>
                <a:sysClr val="windowText" lastClr="000000"/>
              </a:solidFill>
              <a:latin typeface="Calibri"/>
              <a:ea typeface="+mn-ea"/>
              <a:cs typeface="+mn-cs"/>
            </a:rPr>
            <a:t>Resource rich, labour importing countries  (LI) </a:t>
          </a:r>
          <a:endParaRPr lang="en-GB" sz="1800" dirty="0">
            <a:solidFill>
              <a:sysClr val="windowText" lastClr="000000"/>
            </a:solidFill>
            <a:latin typeface="Calibri"/>
            <a:ea typeface="+mn-ea"/>
            <a:cs typeface="+mn-cs"/>
          </a:endParaRPr>
        </a:p>
      </dgm:t>
    </dgm:pt>
    <dgm:pt modelId="{44253322-5FC9-4BCB-9A0A-5BF642EA4420}" type="parTrans" cxnId="{6C91A425-AB03-48E4-A031-B90661D2A408}">
      <dgm:prSet/>
      <dgm:spPr/>
      <dgm:t>
        <a:bodyPr/>
        <a:lstStyle/>
        <a:p>
          <a:endParaRPr lang="en-GB"/>
        </a:p>
      </dgm:t>
    </dgm:pt>
    <dgm:pt modelId="{D682DB96-7B86-461C-A0EA-964149FFBB95}" type="sibTrans" cxnId="{6C91A425-AB03-48E4-A031-B90661D2A408}">
      <dgm:prSet/>
      <dgm:spPr/>
      <dgm:t>
        <a:bodyPr/>
        <a:lstStyle/>
        <a:p>
          <a:endParaRPr lang="en-GB"/>
        </a:p>
      </dgm:t>
    </dgm:pt>
    <dgm:pt modelId="{B927619A-DB7B-435F-93D8-8199BC109519}">
      <dgm:prSet phldrT="[Text]" custT="1"/>
      <dgm:spPr>
        <a:xfrm>
          <a:off x="5867407" y="1066793"/>
          <a:ext cx="2089546" cy="1782512"/>
        </a:xfrm>
        <a:solidFill>
          <a:srgbClr val="F79646">
            <a:lumMod val="20000"/>
            <a:lumOff val="80000"/>
          </a:srgbClr>
        </a:solidFill>
        <a:ln w="25400" cap="flat" cmpd="sng" algn="ctr">
          <a:solidFill>
            <a:sysClr val="window" lastClr="FFFFFF">
              <a:hueOff val="0"/>
              <a:satOff val="0"/>
              <a:lumOff val="0"/>
              <a:alphaOff val="0"/>
            </a:sysClr>
          </a:solidFill>
          <a:prstDash val="solid"/>
        </a:ln>
        <a:effectLst/>
      </dgm:spPr>
      <dgm:t>
        <a:bodyPr/>
        <a:lstStyle/>
        <a:p>
          <a:r>
            <a:rPr lang="en-GB" sz="1600" dirty="0" smtClean="0">
              <a:solidFill>
                <a:sysClr val="windowText" lastClr="000000"/>
              </a:solidFill>
              <a:latin typeface="Calibri"/>
              <a:ea typeface="+mn-ea"/>
              <a:cs typeface="+mn-cs"/>
            </a:rPr>
            <a:t>Countries in Gulf Co-operation Council (GCC) (</a:t>
          </a:r>
          <a:r>
            <a:rPr lang="en-GB" sz="1600" b="1" dirty="0" smtClean="0">
              <a:solidFill>
                <a:sysClr val="windowText" lastClr="000000"/>
              </a:solidFill>
              <a:latin typeface="Calibri"/>
              <a:ea typeface="+mn-ea"/>
              <a:cs typeface="+mn-cs"/>
            </a:rPr>
            <a:t>Bahrain, Kuwait, Oman, Qatar, Saudi Arabia and the UAE</a:t>
          </a:r>
          <a:r>
            <a:rPr lang="en-GB" sz="1600" dirty="0" smtClean="0">
              <a:solidFill>
                <a:sysClr val="windowText" lastClr="000000"/>
              </a:solidFill>
              <a:latin typeface="Calibri"/>
              <a:ea typeface="+mn-ea"/>
              <a:cs typeface="+mn-cs"/>
            </a:rPr>
            <a:t>) and </a:t>
          </a:r>
          <a:r>
            <a:rPr lang="en-GB" sz="1600" b="1" dirty="0" smtClean="0">
              <a:solidFill>
                <a:sysClr val="windowText" lastClr="000000"/>
              </a:solidFill>
              <a:latin typeface="Calibri"/>
              <a:ea typeface="+mn-ea"/>
              <a:cs typeface="+mn-cs"/>
            </a:rPr>
            <a:t>Libya</a:t>
          </a:r>
          <a:endParaRPr lang="en-GB" sz="1600" dirty="0">
            <a:solidFill>
              <a:sysClr val="windowText" lastClr="000000"/>
            </a:solidFill>
            <a:latin typeface="Calibri"/>
            <a:ea typeface="+mn-ea"/>
            <a:cs typeface="+mn-cs"/>
          </a:endParaRPr>
        </a:p>
      </dgm:t>
    </dgm:pt>
    <dgm:pt modelId="{0C348B46-B366-400F-A60E-F46D2248031F}" type="parTrans" cxnId="{A0337F16-0D0B-480F-B47A-1676CCB52EA2}">
      <dgm:prSet/>
      <dgm:spPr/>
      <dgm:t>
        <a:bodyPr/>
        <a:lstStyle/>
        <a:p>
          <a:endParaRPr lang="en-GB"/>
        </a:p>
      </dgm:t>
    </dgm:pt>
    <dgm:pt modelId="{C4BD50C7-D33E-4751-BC9B-67B7CEB01E69}" type="sibTrans" cxnId="{A0337F16-0D0B-480F-B47A-1676CCB52EA2}">
      <dgm:prSet/>
      <dgm:spPr/>
      <dgm:t>
        <a:bodyPr/>
        <a:lstStyle/>
        <a:p>
          <a:endParaRPr lang="en-GB"/>
        </a:p>
      </dgm:t>
    </dgm:pt>
    <dgm:pt modelId="{3A72817C-B2A3-4506-9026-11A378F3B39C}" type="pres">
      <dgm:prSet presAssocID="{FAD08C4D-8D5D-4C23-B257-277CFC4FF0D8}" presName="theList" presStyleCnt="0">
        <dgm:presLayoutVars>
          <dgm:dir/>
          <dgm:animLvl val="lvl"/>
          <dgm:resizeHandles val="exact"/>
        </dgm:presLayoutVars>
      </dgm:prSet>
      <dgm:spPr/>
      <dgm:t>
        <a:bodyPr/>
        <a:lstStyle/>
        <a:p>
          <a:endParaRPr lang="en-US"/>
        </a:p>
      </dgm:t>
    </dgm:pt>
    <dgm:pt modelId="{DF344840-EE41-448E-A88D-7DFBD567412E}" type="pres">
      <dgm:prSet presAssocID="{3ECAEF2C-CDCE-4EA6-9140-90E173EF3E6C}" presName="compNode" presStyleCnt="0"/>
      <dgm:spPr/>
    </dgm:pt>
    <dgm:pt modelId="{D79FEF09-913B-49B0-BD4F-4C14254BF4A5}" type="pres">
      <dgm:prSet presAssocID="{3ECAEF2C-CDCE-4EA6-9140-90E173EF3E6C}" presName="aNode" presStyleLbl="bgShp" presStyleIdx="0" presStyleCnt="3"/>
      <dgm:spPr>
        <a:prstGeom prst="roundRect">
          <a:avLst>
            <a:gd name="adj" fmla="val 10000"/>
          </a:avLst>
        </a:prstGeom>
      </dgm:spPr>
      <dgm:t>
        <a:bodyPr/>
        <a:lstStyle/>
        <a:p>
          <a:endParaRPr lang="en-GB"/>
        </a:p>
      </dgm:t>
    </dgm:pt>
    <dgm:pt modelId="{65947B44-C862-4105-9764-91D75546C9D0}" type="pres">
      <dgm:prSet presAssocID="{3ECAEF2C-CDCE-4EA6-9140-90E173EF3E6C}" presName="textNode" presStyleLbl="bgShp" presStyleIdx="0" presStyleCnt="3"/>
      <dgm:spPr/>
      <dgm:t>
        <a:bodyPr/>
        <a:lstStyle/>
        <a:p>
          <a:endParaRPr lang="en-GB"/>
        </a:p>
      </dgm:t>
    </dgm:pt>
    <dgm:pt modelId="{D0BD30D6-9AEC-47AF-9180-BD71950DE833}" type="pres">
      <dgm:prSet presAssocID="{3ECAEF2C-CDCE-4EA6-9140-90E173EF3E6C}" presName="compChildNode" presStyleCnt="0"/>
      <dgm:spPr/>
    </dgm:pt>
    <dgm:pt modelId="{34402D9E-8CA5-4C64-8450-0B491A305151}" type="pres">
      <dgm:prSet presAssocID="{3ECAEF2C-CDCE-4EA6-9140-90E173EF3E6C}" presName="theInnerList" presStyleCnt="0"/>
      <dgm:spPr/>
    </dgm:pt>
    <dgm:pt modelId="{A6DB42C7-8DB5-4FAC-B144-0972D53142BF}" type="pres">
      <dgm:prSet presAssocID="{CF383504-D0DB-4FBC-A7DA-68DDF677E575}" presName="childNode" presStyleLbl="node1" presStyleIdx="0" presStyleCnt="3" custScaleX="110000" custScaleY="105288" custLinFactNeighborX="2039" custLinFactNeighborY="-7547">
        <dgm:presLayoutVars>
          <dgm:bulletEnabled val="1"/>
        </dgm:presLayoutVars>
      </dgm:prSet>
      <dgm:spPr>
        <a:prstGeom prst="roundRect">
          <a:avLst>
            <a:gd name="adj" fmla="val 10000"/>
          </a:avLst>
        </a:prstGeom>
      </dgm:spPr>
      <dgm:t>
        <a:bodyPr/>
        <a:lstStyle/>
        <a:p>
          <a:endParaRPr lang="en-GB"/>
        </a:p>
      </dgm:t>
    </dgm:pt>
    <dgm:pt modelId="{B8774F00-33E8-4A61-8C15-C2E189644CBA}" type="pres">
      <dgm:prSet presAssocID="{3ECAEF2C-CDCE-4EA6-9140-90E173EF3E6C}" presName="aSpace" presStyleCnt="0"/>
      <dgm:spPr/>
    </dgm:pt>
    <dgm:pt modelId="{69E4639C-6A93-49C4-9D7F-4D3B8072D688}" type="pres">
      <dgm:prSet presAssocID="{8DB3472E-3018-42C5-BB0C-6849327A5F46}" presName="compNode" presStyleCnt="0"/>
      <dgm:spPr/>
    </dgm:pt>
    <dgm:pt modelId="{B5140877-3E2D-454D-B12B-AA653DB424EE}" type="pres">
      <dgm:prSet presAssocID="{8DB3472E-3018-42C5-BB0C-6849327A5F46}" presName="aNode" presStyleLbl="bgShp" presStyleIdx="1" presStyleCnt="3"/>
      <dgm:spPr>
        <a:prstGeom prst="roundRect">
          <a:avLst>
            <a:gd name="adj" fmla="val 10000"/>
          </a:avLst>
        </a:prstGeom>
      </dgm:spPr>
      <dgm:t>
        <a:bodyPr/>
        <a:lstStyle/>
        <a:p>
          <a:endParaRPr lang="en-GB"/>
        </a:p>
      </dgm:t>
    </dgm:pt>
    <dgm:pt modelId="{4B25AFDB-8C6D-4F54-8D5D-1D119861F929}" type="pres">
      <dgm:prSet presAssocID="{8DB3472E-3018-42C5-BB0C-6849327A5F46}" presName="textNode" presStyleLbl="bgShp" presStyleIdx="1" presStyleCnt="3"/>
      <dgm:spPr/>
      <dgm:t>
        <a:bodyPr/>
        <a:lstStyle/>
        <a:p>
          <a:endParaRPr lang="en-GB"/>
        </a:p>
      </dgm:t>
    </dgm:pt>
    <dgm:pt modelId="{F6D1F414-1A2F-4B08-BC47-3A86BEE17EEA}" type="pres">
      <dgm:prSet presAssocID="{8DB3472E-3018-42C5-BB0C-6849327A5F46}" presName="compChildNode" presStyleCnt="0"/>
      <dgm:spPr/>
    </dgm:pt>
    <dgm:pt modelId="{43291E0E-FC4B-4792-9332-0C8FD9C509EF}" type="pres">
      <dgm:prSet presAssocID="{8DB3472E-3018-42C5-BB0C-6849327A5F46}" presName="theInnerList" presStyleCnt="0"/>
      <dgm:spPr/>
    </dgm:pt>
    <dgm:pt modelId="{429E6E97-A7AF-40E5-A4EA-E56FEB931ABA}" type="pres">
      <dgm:prSet presAssocID="{64676E18-ECA9-4411-B1D9-7E669E91F785}" presName="childNode" presStyleLbl="node1" presStyleIdx="1" presStyleCnt="3" custScaleY="45049" custLinFactNeighborX="-1054" custLinFactNeighborY="-6740">
        <dgm:presLayoutVars>
          <dgm:bulletEnabled val="1"/>
        </dgm:presLayoutVars>
      </dgm:prSet>
      <dgm:spPr>
        <a:prstGeom prst="roundRect">
          <a:avLst>
            <a:gd name="adj" fmla="val 10000"/>
          </a:avLst>
        </a:prstGeom>
      </dgm:spPr>
      <dgm:t>
        <a:bodyPr/>
        <a:lstStyle/>
        <a:p>
          <a:endParaRPr lang="en-GB"/>
        </a:p>
      </dgm:t>
    </dgm:pt>
    <dgm:pt modelId="{7ACDF710-9D04-40A7-A228-8A408B063F6A}" type="pres">
      <dgm:prSet presAssocID="{8DB3472E-3018-42C5-BB0C-6849327A5F46}" presName="aSpace" presStyleCnt="0"/>
      <dgm:spPr/>
    </dgm:pt>
    <dgm:pt modelId="{F51C65D1-5D76-4A13-B5AF-A29221276759}" type="pres">
      <dgm:prSet presAssocID="{8FB3358B-F922-4C1A-8AF4-AFA3A6A533F1}" presName="compNode" presStyleCnt="0"/>
      <dgm:spPr/>
    </dgm:pt>
    <dgm:pt modelId="{FA32A02E-23C1-476D-9283-107BDFB27169}" type="pres">
      <dgm:prSet presAssocID="{8FB3358B-F922-4C1A-8AF4-AFA3A6A533F1}" presName="aNode" presStyleLbl="bgShp" presStyleIdx="2" presStyleCnt="3"/>
      <dgm:spPr>
        <a:prstGeom prst="roundRect">
          <a:avLst>
            <a:gd name="adj" fmla="val 10000"/>
          </a:avLst>
        </a:prstGeom>
      </dgm:spPr>
      <dgm:t>
        <a:bodyPr/>
        <a:lstStyle/>
        <a:p>
          <a:endParaRPr lang="en-GB"/>
        </a:p>
      </dgm:t>
    </dgm:pt>
    <dgm:pt modelId="{A1D32007-8086-4749-92E7-07D8203F5026}" type="pres">
      <dgm:prSet presAssocID="{8FB3358B-F922-4C1A-8AF4-AFA3A6A533F1}" presName="textNode" presStyleLbl="bgShp" presStyleIdx="2" presStyleCnt="3"/>
      <dgm:spPr/>
      <dgm:t>
        <a:bodyPr/>
        <a:lstStyle/>
        <a:p>
          <a:endParaRPr lang="en-GB"/>
        </a:p>
      </dgm:t>
    </dgm:pt>
    <dgm:pt modelId="{13DBE8FD-41D0-4D30-8560-894A51643C6F}" type="pres">
      <dgm:prSet presAssocID="{8FB3358B-F922-4C1A-8AF4-AFA3A6A533F1}" presName="compChildNode" presStyleCnt="0"/>
      <dgm:spPr/>
    </dgm:pt>
    <dgm:pt modelId="{0B861944-F9E9-4008-A749-535D449AFECA}" type="pres">
      <dgm:prSet presAssocID="{8FB3358B-F922-4C1A-8AF4-AFA3A6A533F1}" presName="theInnerList" presStyleCnt="0"/>
      <dgm:spPr/>
    </dgm:pt>
    <dgm:pt modelId="{3ADCA4D7-5DDA-48D5-A98F-9138513DFE9C}" type="pres">
      <dgm:prSet presAssocID="{B927619A-DB7B-435F-93D8-8199BC109519}" presName="childNode" presStyleLbl="node1" presStyleIdx="2" presStyleCnt="3" custScaleY="117897" custLinFactNeighborX="-500" custLinFactNeighborY="-1879">
        <dgm:presLayoutVars>
          <dgm:bulletEnabled val="1"/>
        </dgm:presLayoutVars>
      </dgm:prSet>
      <dgm:spPr>
        <a:prstGeom prst="roundRect">
          <a:avLst>
            <a:gd name="adj" fmla="val 10000"/>
          </a:avLst>
        </a:prstGeom>
      </dgm:spPr>
      <dgm:t>
        <a:bodyPr/>
        <a:lstStyle/>
        <a:p>
          <a:endParaRPr lang="en-GB"/>
        </a:p>
      </dgm:t>
    </dgm:pt>
  </dgm:ptLst>
  <dgm:cxnLst>
    <dgm:cxn modelId="{7D9219F8-0C6C-4EB0-ADFD-4307CB3DDFCC}" type="presOf" srcId="{8DB3472E-3018-42C5-BB0C-6849327A5F46}" destId="{B5140877-3E2D-454D-B12B-AA653DB424EE}" srcOrd="0" destOrd="0" presId="urn:microsoft.com/office/officeart/2005/8/layout/lProcess2"/>
    <dgm:cxn modelId="{4E48928C-C7DC-4BA1-9CB7-79D6A9E403DB}" srcId="{FAD08C4D-8D5D-4C23-B257-277CFC4FF0D8}" destId="{3ECAEF2C-CDCE-4EA6-9140-90E173EF3E6C}" srcOrd="0" destOrd="0" parTransId="{6230CC20-AE2F-443C-9F66-BD80754F2AA5}" sibTransId="{6863621A-5843-4E04-A249-F2EF5049ED76}"/>
    <dgm:cxn modelId="{CD8A3610-A7CB-4DE8-8688-53AE1432D3DD}" srcId="{FAD08C4D-8D5D-4C23-B257-277CFC4FF0D8}" destId="{8DB3472E-3018-42C5-BB0C-6849327A5F46}" srcOrd="1" destOrd="0" parTransId="{AAC6116F-E179-4C1C-A243-C1B1A87AF479}" sibTransId="{075558AD-DC5A-4FA3-9873-41C8BCDDF241}"/>
    <dgm:cxn modelId="{A0337F16-0D0B-480F-B47A-1676CCB52EA2}" srcId="{8FB3358B-F922-4C1A-8AF4-AFA3A6A533F1}" destId="{B927619A-DB7B-435F-93D8-8199BC109519}" srcOrd="0" destOrd="0" parTransId="{0C348B46-B366-400F-A60E-F46D2248031F}" sibTransId="{C4BD50C7-D33E-4751-BC9B-67B7CEB01E69}"/>
    <dgm:cxn modelId="{6F945EAB-5462-486D-A84D-2138BF6D0331}" type="presOf" srcId="{B927619A-DB7B-435F-93D8-8199BC109519}" destId="{3ADCA4D7-5DDA-48D5-A98F-9138513DFE9C}" srcOrd="0" destOrd="0" presId="urn:microsoft.com/office/officeart/2005/8/layout/lProcess2"/>
    <dgm:cxn modelId="{F958C822-15F5-4B96-8361-AC4D4E448A93}" srcId="{3ECAEF2C-CDCE-4EA6-9140-90E173EF3E6C}" destId="{CF383504-D0DB-4FBC-A7DA-68DDF677E575}" srcOrd="0" destOrd="0" parTransId="{80ECB19A-7DC7-4A69-8DE4-FE5349A98F7F}" sibTransId="{DE2C4A6B-74BE-4A69-8CA0-17DF21BF1A0F}"/>
    <dgm:cxn modelId="{A2D11441-DDBC-40FA-B112-4FD54F7DE735}" type="presOf" srcId="{CF383504-D0DB-4FBC-A7DA-68DDF677E575}" destId="{A6DB42C7-8DB5-4FAC-B144-0972D53142BF}" srcOrd="0" destOrd="0" presId="urn:microsoft.com/office/officeart/2005/8/layout/lProcess2"/>
    <dgm:cxn modelId="{31D9BC86-9317-4024-8F06-BFBACA0103AE}" type="presOf" srcId="{8FB3358B-F922-4C1A-8AF4-AFA3A6A533F1}" destId="{A1D32007-8086-4749-92E7-07D8203F5026}" srcOrd="1" destOrd="0" presId="urn:microsoft.com/office/officeart/2005/8/layout/lProcess2"/>
    <dgm:cxn modelId="{A2F4276F-9980-4540-B5E0-386F455E6D79}" srcId="{8DB3472E-3018-42C5-BB0C-6849327A5F46}" destId="{64676E18-ECA9-4411-B1D9-7E669E91F785}" srcOrd="0" destOrd="0" parTransId="{995BE7B2-CF60-4F30-8349-CFF94B86E686}" sibTransId="{D84CFC34-3319-4545-8CDB-FD71C755BD0D}"/>
    <dgm:cxn modelId="{45F2B185-0BC2-4268-B6BD-A9B0D50EC324}" type="presOf" srcId="{8DB3472E-3018-42C5-BB0C-6849327A5F46}" destId="{4B25AFDB-8C6D-4F54-8D5D-1D119861F929}" srcOrd="1" destOrd="0" presId="urn:microsoft.com/office/officeart/2005/8/layout/lProcess2"/>
    <dgm:cxn modelId="{22F99664-F061-4812-B226-98486AAD1E00}" type="presOf" srcId="{64676E18-ECA9-4411-B1D9-7E669E91F785}" destId="{429E6E97-A7AF-40E5-A4EA-E56FEB931ABA}" srcOrd="0" destOrd="0" presId="urn:microsoft.com/office/officeart/2005/8/layout/lProcess2"/>
    <dgm:cxn modelId="{6C91A425-AB03-48E4-A031-B90661D2A408}" srcId="{FAD08C4D-8D5D-4C23-B257-277CFC4FF0D8}" destId="{8FB3358B-F922-4C1A-8AF4-AFA3A6A533F1}" srcOrd="2" destOrd="0" parTransId="{44253322-5FC9-4BCB-9A0A-5BF642EA4420}" sibTransId="{D682DB96-7B86-461C-A0EA-964149FFBB95}"/>
    <dgm:cxn modelId="{DEBB0738-0C59-4043-9A43-314E0B72AFED}" type="presOf" srcId="{8FB3358B-F922-4C1A-8AF4-AFA3A6A533F1}" destId="{FA32A02E-23C1-476D-9283-107BDFB27169}" srcOrd="0" destOrd="0" presId="urn:microsoft.com/office/officeart/2005/8/layout/lProcess2"/>
    <dgm:cxn modelId="{FDF720A0-8237-44D7-A36D-7D1680971F57}" type="presOf" srcId="{3ECAEF2C-CDCE-4EA6-9140-90E173EF3E6C}" destId="{65947B44-C862-4105-9764-91D75546C9D0}" srcOrd="1" destOrd="0" presId="urn:microsoft.com/office/officeart/2005/8/layout/lProcess2"/>
    <dgm:cxn modelId="{CC7354B2-9873-4E70-BE50-2C5EA040CECE}" type="presOf" srcId="{3ECAEF2C-CDCE-4EA6-9140-90E173EF3E6C}" destId="{D79FEF09-913B-49B0-BD4F-4C14254BF4A5}" srcOrd="0" destOrd="0" presId="urn:microsoft.com/office/officeart/2005/8/layout/lProcess2"/>
    <dgm:cxn modelId="{6DA9B57F-9BE1-4E23-85D1-510C3C32E485}" type="presOf" srcId="{FAD08C4D-8D5D-4C23-B257-277CFC4FF0D8}" destId="{3A72817C-B2A3-4506-9026-11A378F3B39C}" srcOrd="0" destOrd="0" presId="urn:microsoft.com/office/officeart/2005/8/layout/lProcess2"/>
    <dgm:cxn modelId="{D26824CC-F096-4F34-9B92-2AC36455A7EA}" type="presParOf" srcId="{3A72817C-B2A3-4506-9026-11A378F3B39C}" destId="{DF344840-EE41-448E-A88D-7DFBD567412E}" srcOrd="0" destOrd="0" presId="urn:microsoft.com/office/officeart/2005/8/layout/lProcess2"/>
    <dgm:cxn modelId="{51F689A0-8A7E-4EE5-9F57-8D2D56E7AB66}" type="presParOf" srcId="{DF344840-EE41-448E-A88D-7DFBD567412E}" destId="{D79FEF09-913B-49B0-BD4F-4C14254BF4A5}" srcOrd="0" destOrd="0" presId="urn:microsoft.com/office/officeart/2005/8/layout/lProcess2"/>
    <dgm:cxn modelId="{62E754FE-A67B-421F-AD40-B3BCB5BC5CF2}" type="presParOf" srcId="{DF344840-EE41-448E-A88D-7DFBD567412E}" destId="{65947B44-C862-4105-9764-91D75546C9D0}" srcOrd="1" destOrd="0" presId="urn:microsoft.com/office/officeart/2005/8/layout/lProcess2"/>
    <dgm:cxn modelId="{275AF30D-0EBC-481B-A90E-3D3C15515CA6}" type="presParOf" srcId="{DF344840-EE41-448E-A88D-7DFBD567412E}" destId="{D0BD30D6-9AEC-47AF-9180-BD71950DE833}" srcOrd="2" destOrd="0" presId="urn:microsoft.com/office/officeart/2005/8/layout/lProcess2"/>
    <dgm:cxn modelId="{B871BA5C-516E-4D78-B356-F4C4BC8430A5}" type="presParOf" srcId="{D0BD30D6-9AEC-47AF-9180-BD71950DE833}" destId="{34402D9E-8CA5-4C64-8450-0B491A305151}" srcOrd="0" destOrd="0" presId="urn:microsoft.com/office/officeart/2005/8/layout/lProcess2"/>
    <dgm:cxn modelId="{BD6B0032-8D95-437A-866D-EEAC1812C27B}" type="presParOf" srcId="{34402D9E-8CA5-4C64-8450-0B491A305151}" destId="{A6DB42C7-8DB5-4FAC-B144-0972D53142BF}" srcOrd="0" destOrd="0" presId="urn:microsoft.com/office/officeart/2005/8/layout/lProcess2"/>
    <dgm:cxn modelId="{36767DF0-1DC4-4546-8ACF-6149BA23FBD0}" type="presParOf" srcId="{3A72817C-B2A3-4506-9026-11A378F3B39C}" destId="{B8774F00-33E8-4A61-8C15-C2E189644CBA}" srcOrd="1" destOrd="0" presId="urn:microsoft.com/office/officeart/2005/8/layout/lProcess2"/>
    <dgm:cxn modelId="{F84A768F-3CF1-429D-98C4-B22F0FB2707D}" type="presParOf" srcId="{3A72817C-B2A3-4506-9026-11A378F3B39C}" destId="{69E4639C-6A93-49C4-9D7F-4D3B8072D688}" srcOrd="2" destOrd="0" presId="urn:microsoft.com/office/officeart/2005/8/layout/lProcess2"/>
    <dgm:cxn modelId="{9E9D8659-B588-4C26-8A34-9312D69D35E9}" type="presParOf" srcId="{69E4639C-6A93-49C4-9D7F-4D3B8072D688}" destId="{B5140877-3E2D-454D-B12B-AA653DB424EE}" srcOrd="0" destOrd="0" presId="urn:microsoft.com/office/officeart/2005/8/layout/lProcess2"/>
    <dgm:cxn modelId="{057A7C65-6C4E-45BD-8447-7FDB2E9C6ED3}" type="presParOf" srcId="{69E4639C-6A93-49C4-9D7F-4D3B8072D688}" destId="{4B25AFDB-8C6D-4F54-8D5D-1D119861F929}" srcOrd="1" destOrd="0" presId="urn:microsoft.com/office/officeart/2005/8/layout/lProcess2"/>
    <dgm:cxn modelId="{B381B401-C960-45BB-B2DA-47CB4F2EA3D9}" type="presParOf" srcId="{69E4639C-6A93-49C4-9D7F-4D3B8072D688}" destId="{F6D1F414-1A2F-4B08-BC47-3A86BEE17EEA}" srcOrd="2" destOrd="0" presId="urn:microsoft.com/office/officeart/2005/8/layout/lProcess2"/>
    <dgm:cxn modelId="{54FB6A5F-769E-415F-95D9-960223911118}" type="presParOf" srcId="{F6D1F414-1A2F-4B08-BC47-3A86BEE17EEA}" destId="{43291E0E-FC4B-4792-9332-0C8FD9C509EF}" srcOrd="0" destOrd="0" presId="urn:microsoft.com/office/officeart/2005/8/layout/lProcess2"/>
    <dgm:cxn modelId="{3BA23834-5837-4A60-938F-81BBF1536E5C}" type="presParOf" srcId="{43291E0E-FC4B-4792-9332-0C8FD9C509EF}" destId="{429E6E97-A7AF-40E5-A4EA-E56FEB931ABA}" srcOrd="0" destOrd="0" presId="urn:microsoft.com/office/officeart/2005/8/layout/lProcess2"/>
    <dgm:cxn modelId="{8042CD98-0B69-43BF-B56C-ACC3ED3AD030}" type="presParOf" srcId="{3A72817C-B2A3-4506-9026-11A378F3B39C}" destId="{7ACDF710-9D04-40A7-A228-8A408B063F6A}" srcOrd="3" destOrd="0" presId="urn:microsoft.com/office/officeart/2005/8/layout/lProcess2"/>
    <dgm:cxn modelId="{39BCE9A6-6C67-4FF2-8525-C2E74B63D007}" type="presParOf" srcId="{3A72817C-B2A3-4506-9026-11A378F3B39C}" destId="{F51C65D1-5D76-4A13-B5AF-A29221276759}" srcOrd="4" destOrd="0" presId="urn:microsoft.com/office/officeart/2005/8/layout/lProcess2"/>
    <dgm:cxn modelId="{8AD836F0-049E-4A80-91B7-782BB0BA6DA2}" type="presParOf" srcId="{F51C65D1-5D76-4A13-B5AF-A29221276759}" destId="{FA32A02E-23C1-476D-9283-107BDFB27169}" srcOrd="0" destOrd="0" presId="urn:microsoft.com/office/officeart/2005/8/layout/lProcess2"/>
    <dgm:cxn modelId="{C032EF1F-633E-4DBF-8F47-5244799CD3C5}" type="presParOf" srcId="{F51C65D1-5D76-4A13-B5AF-A29221276759}" destId="{A1D32007-8086-4749-92E7-07D8203F5026}" srcOrd="1" destOrd="0" presId="urn:microsoft.com/office/officeart/2005/8/layout/lProcess2"/>
    <dgm:cxn modelId="{C5281108-A5B2-4D14-9756-B399066EEC30}" type="presParOf" srcId="{F51C65D1-5D76-4A13-B5AF-A29221276759}" destId="{13DBE8FD-41D0-4D30-8560-894A51643C6F}" srcOrd="2" destOrd="0" presId="urn:microsoft.com/office/officeart/2005/8/layout/lProcess2"/>
    <dgm:cxn modelId="{7D929FC1-5E65-4D4D-B9DA-8325FC2D9CF1}" type="presParOf" srcId="{13DBE8FD-41D0-4D30-8560-894A51643C6F}" destId="{0B861944-F9E9-4008-A749-535D449AFECA}" srcOrd="0" destOrd="0" presId="urn:microsoft.com/office/officeart/2005/8/layout/lProcess2"/>
    <dgm:cxn modelId="{1B74B322-7ADF-4737-B238-E2BC0B303AF5}" type="presParOf" srcId="{0B861944-F9E9-4008-A749-535D449AFECA}" destId="{3ADCA4D7-5DDA-48D5-A98F-9138513DFE9C}" srcOrd="0"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BCE9767-F06C-4082-9791-F4BA739B0DDE}">
      <dsp:nvSpPr>
        <dsp:cNvPr id="0" name=""/>
        <dsp:cNvSpPr/>
      </dsp:nvSpPr>
      <dsp:spPr>
        <a:xfrm>
          <a:off x="1676400" y="2209"/>
          <a:ext cx="4876798" cy="1458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rtl="0">
            <a:lnSpc>
              <a:spcPct val="90000"/>
            </a:lnSpc>
            <a:spcBef>
              <a:spcPct val="0"/>
            </a:spcBef>
            <a:spcAft>
              <a:spcPct val="35000"/>
            </a:spcAft>
          </a:pPr>
          <a:r>
            <a:rPr lang="en-GB" sz="4100" kern="1200" dirty="0" smtClean="0"/>
            <a:t>Ma</a:t>
          </a:r>
          <a:r>
            <a:rPr lang="en-GB" sz="4100" kern="1200" noProof="0" dirty="0" err="1" smtClean="0"/>
            <a:t>cro</a:t>
          </a:r>
          <a:r>
            <a:rPr lang="en-GB" sz="4100" kern="1200" noProof="0" dirty="0" smtClean="0"/>
            <a:t>-economic outlook</a:t>
          </a:r>
          <a:endParaRPr lang="en-GB" sz="4100" kern="1200" noProof="0" dirty="0"/>
        </a:p>
      </dsp:txBody>
      <dsp:txXfrm>
        <a:off x="1676400" y="2209"/>
        <a:ext cx="4876798" cy="1458562"/>
      </dsp:txXfrm>
    </dsp:sp>
    <dsp:sp modelId="{2A636B02-AD9C-4711-B07D-43B183196C26}">
      <dsp:nvSpPr>
        <dsp:cNvPr id="0" name=""/>
        <dsp:cNvSpPr/>
      </dsp:nvSpPr>
      <dsp:spPr>
        <a:xfrm>
          <a:off x="1676400" y="1533700"/>
          <a:ext cx="3895359" cy="1458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rtl="0">
            <a:lnSpc>
              <a:spcPct val="90000"/>
            </a:lnSpc>
            <a:spcBef>
              <a:spcPct val="0"/>
            </a:spcBef>
            <a:spcAft>
              <a:spcPct val="35000"/>
            </a:spcAft>
          </a:pPr>
          <a:r>
            <a:rPr lang="fr-FR" sz="4100" kern="1200" dirty="0" smtClean="0"/>
            <a:t>Structural challenges</a:t>
          </a:r>
          <a:endParaRPr lang="fr-FR" sz="4100" kern="1200" dirty="0"/>
        </a:p>
      </dsp:txBody>
      <dsp:txXfrm>
        <a:off x="1676400" y="1533700"/>
        <a:ext cx="3895359" cy="1458562"/>
      </dsp:txXfrm>
    </dsp:sp>
    <dsp:sp modelId="{3AE84A16-F923-411C-A392-6F5EB5C743CB}">
      <dsp:nvSpPr>
        <dsp:cNvPr id="0" name=""/>
        <dsp:cNvSpPr/>
      </dsp:nvSpPr>
      <dsp:spPr>
        <a:xfrm>
          <a:off x="1676400" y="3065190"/>
          <a:ext cx="2962656" cy="14585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rtl="0">
            <a:lnSpc>
              <a:spcPct val="90000"/>
            </a:lnSpc>
            <a:spcBef>
              <a:spcPct val="0"/>
            </a:spcBef>
            <a:spcAft>
              <a:spcPct val="35000"/>
            </a:spcAft>
          </a:pPr>
          <a:r>
            <a:rPr lang="en-GB" sz="4100" kern="1200" noProof="0" dirty="0" smtClean="0"/>
            <a:t>The way forward</a:t>
          </a:r>
          <a:endParaRPr lang="en-GB" sz="4100" kern="1200" noProof="0" dirty="0"/>
        </a:p>
      </dsp:txBody>
      <dsp:txXfrm>
        <a:off x="1676400" y="3065190"/>
        <a:ext cx="2962656" cy="145856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0.74966</cdr:x>
      <cdr:y>0.09223</cdr:y>
    </cdr:from>
    <cdr:to>
      <cdr:x>0.82256</cdr:x>
      <cdr:y>0.12136</cdr:y>
    </cdr:to>
    <cdr:sp macro="" textlink="">
      <cdr:nvSpPr>
        <cdr:cNvPr id="5" name="Straight Arrow Connector 4"/>
        <cdr:cNvSpPr/>
      </cdr:nvSpPr>
      <cdr:spPr>
        <a:xfrm xmlns:a="http://schemas.openxmlformats.org/drawingml/2006/main" flipV="1">
          <a:off x="5191125" y="361950"/>
          <a:ext cx="504825" cy="114300"/>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0.20833</cdr:x>
      <cdr:y>0.03509</cdr:y>
    </cdr:from>
    <cdr:to>
      <cdr:x>0.20833</cdr:x>
      <cdr:y>0.84211</cdr:y>
    </cdr:to>
    <cdr:sp macro="" textlink="">
      <cdr:nvSpPr>
        <cdr:cNvPr id="5" name="Straight Connector 4"/>
        <cdr:cNvSpPr/>
      </cdr:nvSpPr>
      <cdr:spPr bwMode="auto">
        <a:xfrm xmlns:a="http://schemas.openxmlformats.org/drawingml/2006/main">
          <a:off x="1905000" y="152399"/>
          <a:ext cx="0" cy="3505200"/>
        </a:xfrm>
        <a:prstGeom xmlns:a="http://schemas.openxmlformats.org/drawingml/2006/main" prst="line">
          <a:avLst/>
        </a:prstGeom>
        <a:solidFill xmlns:a="http://schemas.openxmlformats.org/drawingml/2006/main">
          <a:schemeClr val="accent1"/>
        </a:solidFill>
        <a:ln xmlns:a="http://schemas.openxmlformats.org/drawingml/2006/main" w="38100" cap="flat" cmpd="sng" algn="ctr">
          <a:solidFill>
            <a:srgbClr val="0070C0"/>
          </a:solidFill>
          <a:prstDash val="dash"/>
          <a:miter lim="800000"/>
          <a:headEnd type="none" w="med" len="med"/>
          <a:tailEnd type="none" w="med" len="med"/>
        </a:ln>
        <a:effectLst xmlns:a="http://schemas.openxmlformats.org/drawingml/2006/main"/>
      </cdr:spPr>
      <cdr:txBody>
        <a:bodyPr xmlns:a="http://schemas.openxmlformats.org/drawingml/2006/main" vertOverflow="clip" vert="horz" wrap="non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dr:relSizeAnchor xmlns:cdr="http://schemas.openxmlformats.org/drawingml/2006/chartDrawing">
    <cdr:from>
      <cdr:x>0.08333</cdr:x>
      <cdr:y>0.73684</cdr:y>
    </cdr:from>
    <cdr:to>
      <cdr:x>0.95</cdr:x>
      <cdr:y>0.73684</cdr:y>
    </cdr:to>
    <cdr:sp macro="" textlink="">
      <cdr:nvSpPr>
        <cdr:cNvPr id="6" name="Straight Connector 5"/>
        <cdr:cNvSpPr/>
      </cdr:nvSpPr>
      <cdr:spPr>
        <a:xfrm xmlns:a="http://schemas.openxmlformats.org/drawingml/2006/main" flipV="1">
          <a:off x="762000" y="3200397"/>
          <a:ext cx="7924800" cy="1"/>
        </a:xfrm>
        <a:prstGeom xmlns:a="http://schemas.openxmlformats.org/drawingml/2006/main" prst="line">
          <a:avLst/>
        </a:prstGeom>
        <a:noFill xmlns:a="http://schemas.openxmlformats.org/drawingml/2006/main"/>
        <a:ln xmlns:a="http://schemas.openxmlformats.org/drawingml/2006/main" w="41275" cap="flat" cmpd="sng" algn="ctr">
          <a:solidFill>
            <a:srgbClr val="C00000"/>
          </a:solidFill>
          <a:prstDash val="dashDot"/>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rgbClr val="000000"/>
              </a:solidFill>
              <a:latin typeface="Georgia"/>
              <a:cs typeface="Arial"/>
            </a:defRPr>
          </a:lvl1pPr>
          <a:lvl2pPr marL="457200" indent="0">
            <a:defRPr sz="1100">
              <a:solidFill>
                <a:srgbClr val="000000"/>
              </a:solidFill>
              <a:latin typeface="Georgia"/>
              <a:cs typeface="Arial"/>
            </a:defRPr>
          </a:lvl2pPr>
          <a:lvl3pPr marL="914400" indent="0">
            <a:defRPr sz="1100">
              <a:solidFill>
                <a:srgbClr val="000000"/>
              </a:solidFill>
              <a:latin typeface="Georgia"/>
              <a:cs typeface="Arial"/>
            </a:defRPr>
          </a:lvl3pPr>
          <a:lvl4pPr marL="1371600" indent="0">
            <a:defRPr sz="1100">
              <a:solidFill>
                <a:srgbClr val="000000"/>
              </a:solidFill>
              <a:latin typeface="Georgia"/>
              <a:cs typeface="Arial"/>
            </a:defRPr>
          </a:lvl4pPr>
          <a:lvl5pPr marL="1828800" indent="0">
            <a:defRPr sz="1100">
              <a:solidFill>
                <a:srgbClr val="000000"/>
              </a:solidFill>
              <a:latin typeface="Georgia"/>
              <a:cs typeface="Arial"/>
            </a:defRPr>
          </a:lvl5pPr>
          <a:lvl6pPr marL="2286000" indent="0">
            <a:defRPr sz="1100">
              <a:solidFill>
                <a:srgbClr val="000000"/>
              </a:solidFill>
              <a:latin typeface="Georgia"/>
              <a:cs typeface="Arial"/>
            </a:defRPr>
          </a:lvl6pPr>
          <a:lvl7pPr marL="2743200" indent="0">
            <a:defRPr sz="1100">
              <a:solidFill>
                <a:srgbClr val="000000"/>
              </a:solidFill>
              <a:latin typeface="Georgia"/>
              <a:cs typeface="Arial"/>
            </a:defRPr>
          </a:lvl7pPr>
          <a:lvl8pPr marL="3200400" indent="0">
            <a:defRPr sz="1100">
              <a:solidFill>
                <a:srgbClr val="000000"/>
              </a:solidFill>
              <a:latin typeface="Georgia"/>
              <a:cs typeface="Arial"/>
            </a:defRPr>
          </a:lvl8pPr>
          <a:lvl9pPr marL="3657600" indent="0">
            <a:defRPr sz="1100">
              <a:solidFill>
                <a:srgbClr val="000000"/>
              </a:solidFill>
              <a:latin typeface="Georgia"/>
              <a:cs typeface="Arial"/>
            </a:defRPr>
          </a:lvl9pPr>
        </a:lstStyle>
        <a:p xmlns:a="http://schemas.openxmlformats.org/drawingml/2006/main">
          <a:endParaRPr lang="en-US"/>
        </a:p>
      </cdr:txBody>
    </cdr:sp>
  </cdr:relSizeAnchor>
  <cdr:relSizeAnchor xmlns:cdr="http://schemas.openxmlformats.org/drawingml/2006/chartDrawing">
    <cdr:from>
      <cdr:x>0.30833</cdr:x>
      <cdr:y>0.61403</cdr:y>
    </cdr:from>
    <cdr:to>
      <cdr:x>0.51666</cdr:x>
      <cdr:y>0.70176</cdr:y>
    </cdr:to>
    <cdr:sp macro="" textlink="">
      <cdr:nvSpPr>
        <cdr:cNvPr id="7" name="Rectangular Callout 6"/>
        <cdr:cNvSpPr/>
      </cdr:nvSpPr>
      <cdr:spPr bwMode="auto">
        <a:xfrm xmlns:a="http://schemas.openxmlformats.org/drawingml/2006/main">
          <a:off x="2819400" y="2666999"/>
          <a:ext cx="1904970" cy="381020"/>
        </a:xfrm>
        <a:prstGeom xmlns:a="http://schemas.openxmlformats.org/drawingml/2006/main" prst="wedgeRectCallout">
          <a:avLst/>
        </a:prstGeom>
        <a:solidFill xmlns:a="http://schemas.openxmlformats.org/drawingml/2006/main">
          <a:srgbClr val="FFB27D"/>
        </a:solidFill>
        <a:ln xmlns:a="http://schemas.openxmlformats.org/drawingml/2006/main" w="9525" cap="flat" cmpd="sng" algn="ctr">
          <a:solidFill>
            <a:srgbClr val="000000"/>
          </a:solidFill>
          <a:prstDash val="solid"/>
          <a:miter lim="800000"/>
          <a:headEnd type="none" w="med" len="med"/>
          <a:tailEnd type="none" w="med" len="med"/>
        </a:ln>
        <a:effectLst xmlns:a="http://schemas.openxmlformats.org/drawingml/2006/main"/>
      </cdr:spPr>
      <cdr:txBody>
        <a:bodyPr xmlns:a="http://schemas.openxmlformats.org/drawingml/2006/main" vert="horz" wrap="none" lIns="91440" tIns="45720" rIns="91440" bIns="45720" numCol="1" anchor="t" anchorCtr="0" compatLnSpc="1">
          <a:prstTxWarp prst="textNoShape">
            <a:avLst/>
          </a:prstTxWarp>
        </a:bodyPr>
        <a:lstStyle xmlns:a="http://schemas.openxmlformats.org/drawingml/2006/main">
          <a:lvl1pPr marL="0" indent="0">
            <a:defRPr sz="1100">
              <a:latin typeface="Georgia"/>
              <a:cs typeface="Arial"/>
            </a:defRPr>
          </a:lvl1pPr>
          <a:lvl2pPr marL="457200" indent="0">
            <a:defRPr sz="1100">
              <a:latin typeface="Georgia"/>
              <a:cs typeface="Arial"/>
            </a:defRPr>
          </a:lvl2pPr>
          <a:lvl3pPr marL="914400" indent="0">
            <a:defRPr sz="1100">
              <a:latin typeface="Georgia"/>
              <a:cs typeface="Arial"/>
            </a:defRPr>
          </a:lvl3pPr>
          <a:lvl4pPr marL="1371600" indent="0">
            <a:defRPr sz="1100">
              <a:latin typeface="Georgia"/>
              <a:cs typeface="Arial"/>
            </a:defRPr>
          </a:lvl4pPr>
          <a:lvl5pPr marL="1828800" indent="0">
            <a:defRPr sz="1100">
              <a:latin typeface="Georgia"/>
              <a:cs typeface="Arial"/>
            </a:defRPr>
          </a:lvl5pPr>
          <a:lvl6pPr marL="2286000" indent="0">
            <a:defRPr sz="1100">
              <a:latin typeface="Georgia"/>
              <a:cs typeface="Arial"/>
            </a:defRPr>
          </a:lvl6pPr>
          <a:lvl7pPr marL="2743200" indent="0">
            <a:defRPr sz="1100">
              <a:latin typeface="Georgia"/>
              <a:cs typeface="Arial"/>
            </a:defRPr>
          </a:lvl7pPr>
          <a:lvl8pPr marL="3200400" indent="0">
            <a:defRPr sz="1100">
              <a:latin typeface="Georgia"/>
              <a:cs typeface="Arial"/>
            </a:defRPr>
          </a:lvl8pPr>
          <a:lvl9pPr marL="3657600" indent="0">
            <a:defRPr sz="1100">
              <a:latin typeface="Georgia"/>
              <a:cs typeface="Arial"/>
            </a:defRPr>
          </a:lvl9pPr>
        </a:lstStyle>
        <a:p xmlns:a="http://schemas.openxmlformats.org/drawingml/2006/main">
          <a:r>
            <a:rPr lang="en-GB" b="1" dirty="0" smtClean="0">
              <a:latin typeface="Candara" pitchFamily="34" charset="0"/>
            </a:rPr>
            <a:t>Median</a:t>
          </a:r>
          <a:r>
            <a:rPr lang="en-GB" b="1" baseline="0" dirty="0" smtClean="0">
              <a:latin typeface="Candara" pitchFamily="34" charset="0"/>
            </a:rPr>
            <a:t> GDP: US$ 103.7 billion</a:t>
          </a:r>
          <a:endParaRPr lang="fr-FR" dirty="0"/>
        </a:p>
      </cdr:txBody>
    </cdr:sp>
  </cdr:relSizeAnchor>
</c:userShapes>
</file>

<file path=ppt/drawings/drawing3.xml><?xml version="1.0" encoding="utf-8"?>
<c:userShapes xmlns:c="http://schemas.openxmlformats.org/drawingml/2006/chart">
  <cdr:relSizeAnchor xmlns:cdr="http://schemas.openxmlformats.org/drawingml/2006/chartDrawing">
    <cdr:from>
      <cdr:x>0.25</cdr:x>
      <cdr:y>0.16667</cdr:y>
    </cdr:from>
    <cdr:to>
      <cdr:x>0.4</cdr:x>
      <cdr:y>0.2451</cdr:y>
    </cdr:to>
    <cdr:sp macro="" textlink="">
      <cdr:nvSpPr>
        <cdr:cNvPr id="2" name="Oval 1"/>
        <cdr:cNvSpPr/>
      </cdr:nvSpPr>
      <cdr:spPr bwMode="auto">
        <a:xfrm xmlns:a="http://schemas.openxmlformats.org/drawingml/2006/main">
          <a:off x="1143000" y="609600"/>
          <a:ext cx="685801" cy="286863"/>
        </a:xfrm>
        <a:prstGeom xmlns:a="http://schemas.openxmlformats.org/drawingml/2006/main" prst="ellipse">
          <a:avLst/>
        </a:prstGeom>
        <a:solidFill xmlns:a="http://schemas.openxmlformats.org/drawingml/2006/main">
          <a:srgbClr val="FFFF00">
            <a:alpha val="32000"/>
          </a:srgbClr>
        </a:solidFill>
        <a:ln xmlns:a="http://schemas.openxmlformats.org/drawingml/2006/main" w="9525" cap="flat" cmpd="sng" algn="ctr">
          <a:solidFill>
            <a:schemeClr val="tx1"/>
          </a:solidFill>
          <a:prstDash val="solid"/>
          <a:miter lim="800000"/>
          <a:headEnd type="none" w="med" len="med"/>
          <a:tailEnd type="none" w="med" len="med"/>
        </a:ln>
        <a:effectLst xmlns:a="http://schemas.openxmlformats.org/drawingml/2006/main"/>
      </cdr:spPr>
      <cdr:txBody>
        <a:bodyPr xmlns:a="http://schemas.openxmlformats.org/drawingml/2006/main" vertOverflow="clip" vert="horz" wrap="none" lIns="91440" tIns="45720" rIns="91440" bIns="45720" numCol="1" anchor="t" anchorCtr="0" compatLnSpc="1">
          <a:prstTxWarp prst="textNoShape">
            <a:avLst/>
          </a:prstTxWarp>
        </a:bodyPr>
        <a:lstStyle xmlns:a="http://schemas.openxmlformats.org/drawingml/2006/main"/>
        <a:p xmlns:a="http://schemas.openxmlformats.org/drawingml/2006/main">
          <a:endParaRPr lang="fr-FR"/>
        </a:p>
      </cdr:txBody>
    </cdr:sp>
  </cdr:relSizeAnchor>
</c:userShapes>
</file>

<file path=ppt/drawings/drawing4.xml><?xml version="1.0" encoding="utf-8"?>
<c:userShapes xmlns:c="http://schemas.openxmlformats.org/drawingml/2006/chart">
  <cdr:relSizeAnchor xmlns:cdr="http://schemas.openxmlformats.org/drawingml/2006/chartDrawing">
    <cdr:from>
      <cdr:x>0.08333</cdr:x>
      <cdr:y>0.45458</cdr:y>
    </cdr:from>
    <cdr:to>
      <cdr:x>0.96571</cdr:x>
      <cdr:y>0.45968</cdr:y>
    </cdr:to>
    <cdr:sp macro="" textlink="">
      <cdr:nvSpPr>
        <cdr:cNvPr id="5" name="Straight Connector 4"/>
        <cdr:cNvSpPr/>
      </cdr:nvSpPr>
      <cdr:spPr>
        <a:xfrm xmlns:a="http://schemas.openxmlformats.org/drawingml/2006/main">
          <a:off x="685800" y="2057400"/>
          <a:ext cx="7261634" cy="23083"/>
        </a:xfrm>
        <a:prstGeom xmlns:a="http://schemas.openxmlformats.org/drawingml/2006/main" prst="line">
          <a:avLst/>
        </a:prstGeom>
        <a:ln xmlns:a="http://schemas.openxmlformats.org/drawingml/2006/main" w="22225"/>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0.42593</cdr:x>
      <cdr:y>0.01684</cdr:y>
    </cdr:from>
    <cdr:to>
      <cdr:x>0.99357</cdr:x>
      <cdr:y>0.08484</cdr:y>
    </cdr:to>
    <cdr:sp macro="" textlink="">
      <cdr:nvSpPr>
        <cdr:cNvPr id="3" name="TextBox 5"/>
        <cdr:cNvSpPr txBox="1"/>
      </cdr:nvSpPr>
      <cdr:spPr>
        <a:xfrm xmlns:a="http://schemas.openxmlformats.org/drawingml/2006/main">
          <a:off x="3505200" y="76200"/>
          <a:ext cx="4671450" cy="307766"/>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none" rtlCol="0" anchor="t">
          <a:spAutoFit/>
        </a:bodyPr>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US" sz="1400" b="1" dirty="0">
              <a:latin typeface="Arial" pitchFamily="34" charset="0"/>
              <a:cs typeface="Arial" pitchFamily="34" charset="0"/>
            </a:rPr>
            <a:t>MENA average Female</a:t>
          </a:r>
          <a:r>
            <a:rPr lang="en-US" sz="1400" b="1" baseline="0" dirty="0">
              <a:latin typeface="Arial" pitchFamily="34" charset="0"/>
              <a:cs typeface="Arial" pitchFamily="34" charset="0"/>
            </a:rPr>
            <a:t> </a:t>
          </a:r>
          <a:r>
            <a:rPr lang="en-US" sz="1400" b="1" baseline="0" dirty="0" err="1">
              <a:latin typeface="Arial" pitchFamily="34" charset="0"/>
              <a:cs typeface="Arial" pitchFamily="34" charset="0"/>
            </a:rPr>
            <a:t>labour</a:t>
          </a:r>
          <a:r>
            <a:rPr lang="en-US" sz="1400" b="1" baseline="0" dirty="0">
              <a:latin typeface="Arial" pitchFamily="34" charset="0"/>
              <a:cs typeface="Arial" pitchFamily="34" charset="0"/>
            </a:rPr>
            <a:t> participation rate: 27%</a:t>
          </a:r>
          <a:endParaRPr lang="en-US" sz="1400" b="1" dirty="0">
            <a:latin typeface="Arial" pitchFamily="34" charset="0"/>
            <a:cs typeface="Arial"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0.64167</cdr:x>
      <cdr:y>0.42188</cdr:y>
    </cdr:from>
    <cdr:to>
      <cdr:x>0.87709</cdr:x>
      <cdr:y>0.50174</cdr:y>
    </cdr:to>
    <cdr:sp macro="" textlink="">
      <cdr:nvSpPr>
        <cdr:cNvPr id="4" name="Rectangular Callout 3"/>
        <cdr:cNvSpPr/>
      </cdr:nvSpPr>
      <cdr:spPr>
        <a:xfrm xmlns:a="http://schemas.openxmlformats.org/drawingml/2006/main">
          <a:off x="5867400" y="2057400"/>
          <a:ext cx="2152681" cy="389462"/>
        </a:xfrm>
        <a:prstGeom xmlns:a="http://schemas.openxmlformats.org/drawingml/2006/main" prst="wedgeRectCallout">
          <a:avLst/>
        </a:prstGeom>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fr-FR" sz="1400" b="1">
              <a:latin typeface="Candara" pitchFamily="34" charset="0"/>
            </a:rPr>
            <a:t>MENA average</a:t>
          </a:r>
        </a:p>
      </cdr:txBody>
    </cdr:sp>
  </cdr:relSizeAnchor>
  <cdr:relSizeAnchor xmlns:cdr="http://schemas.openxmlformats.org/drawingml/2006/chartDrawing">
    <cdr:from>
      <cdr:x>0.13333</cdr:x>
      <cdr:y>0.03846</cdr:y>
    </cdr:from>
    <cdr:to>
      <cdr:x>0.32708</cdr:x>
      <cdr:y>0.12874</cdr:y>
    </cdr:to>
    <cdr:sp macro="" textlink="">
      <cdr:nvSpPr>
        <cdr:cNvPr id="5" name="Rectangular Callout 4"/>
        <cdr:cNvSpPr/>
      </cdr:nvSpPr>
      <cdr:spPr>
        <a:xfrm xmlns:a="http://schemas.openxmlformats.org/drawingml/2006/main">
          <a:off x="1219200" y="152400"/>
          <a:ext cx="1771650" cy="357725"/>
        </a:xfrm>
        <a:prstGeom xmlns:a="http://schemas.openxmlformats.org/drawingml/2006/main" prst="wedgeRectCallout">
          <a:avLst>
            <a:gd name="adj1" fmla="val -86050"/>
            <a:gd name="adj2" fmla="val -43382"/>
          </a:avLst>
        </a:prstGeom>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fr-FR" sz="1400" b="1" dirty="0" err="1">
              <a:latin typeface="Candara" pitchFamily="34" charset="0"/>
            </a:rPr>
            <a:t>Low</a:t>
          </a:r>
          <a:r>
            <a:rPr lang="fr-FR" sz="1400" b="1" dirty="0">
              <a:latin typeface="Candara" pitchFamily="34" charset="0"/>
            </a:rPr>
            <a:t> corruption</a:t>
          </a:r>
        </a:p>
      </cdr:txBody>
    </cdr:sp>
  </cdr:relSizeAnchor>
  <cdr:relSizeAnchor xmlns:cdr="http://schemas.openxmlformats.org/drawingml/2006/chartDrawing">
    <cdr:from>
      <cdr:x>0.03333</cdr:x>
      <cdr:y>0.51563</cdr:y>
    </cdr:from>
    <cdr:to>
      <cdr:x>1</cdr:x>
      <cdr:y>0.51563</cdr:y>
    </cdr:to>
    <cdr:sp macro="" textlink="">
      <cdr:nvSpPr>
        <cdr:cNvPr id="10" name="Straight Connector 9"/>
        <cdr:cNvSpPr/>
      </cdr:nvSpPr>
      <cdr:spPr bwMode="auto">
        <a:xfrm xmlns:a="http://schemas.openxmlformats.org/drawingml/2006/main">
          <a:off x="304770" y="2514600"/>
          <a:ext cx="8839230" cy="0"/>
        </a:xfrm>
        <a:prstGeom xmlns:a="http://schemas.openxmlformats.org/drawingml/2006/main" prst="line">
          <a:avLst/>
        </a:prstGeom>
        <a:solidFill xmlns:a="http://schemas.openxmlformats.org/drawingml/2006/main">
          <a:schemeClr val="accent1"/>
        </a:solidFill>
        <a:ln xmlns:a="http://schemas.openxmlformats.org/drawingml/2006/main" w="34925" cap="flat" cmpd="sng" algn="ctr">
          <a:solidFill>
            <a:srgbClr val="C00000"/>
          </a:solidFill>
          <a:prstDash val="sysDash"/>
          <a:miter lim="800000"/>
          <a:headEnd type="none" w="med" len="med"/>
          <a:tailEnd type="none" w="med" len="med"/>
        </a:ln>
        <a:effectLst xmlns:a="http://schemas.openxmlformats.org/drawingml/2006/main"/>
      </cdr:spPr>
      <cdr:txBody>
        <a:bodyPr xmlns:a="http://schemas.openxmlformats.org/drawingml/2006/main" vertOverflow="clip" vert="horz" wrap="non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dr:relSizeAnchor xmlns:cdr="http://schemas.openxmlformats.org/drawingml/2006/chartDrawing">
    <cdr:from>
      <cdr:x>0.66408</cdr:x>
      <cdr:y>0.9432</cdr:y>
    </cdr:from>
    <cdr:to>
      <cdr:x>1</cdr:x>
      <cdr:y>1</cdr:y>
    </cdr:to>
    <cdr:sp macro="" textlink="">
      <cdr:nvSpPr>
        <cdr:cNvPr id="6" name="Rectangle 5"/>
        <cdr:cNvSpPr/>
      </cdr:nvSpPr>
      <cdr:spPr>
        <a:xfrm xmlns:a="http://schemas.openxmlformats.org/drawingml/2006/main">
          <a:off x="6400800" y="4599801"/>
          <a:ext cx="3071668" cy="276999"/>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algn="l" rtl="0" fontAlgn="base">
            <a:spcBef>
              <a:spcPct val="0"/>
            </a:spcBef>
            <a:spcAft>
              <a:spcPct val="0"/>
            </a:spcAft>
            <a:defRPr kern="1200">
              <a:solidFill>
                <a:sysClr val="windowText" lastClr="000000"/>
              </a:solidFill>
              <a:latin typeface="Arial" charset="0"/>
              <a:cs typeface="Arial" charset="0"/>
            </a:defRPr>
          </a:lvl1pPr>
          <a:lvl2pPr marL="457200" algn="l" rtl="0" fontAlgn="base">
            <a:spcBef>
              <a:spcPct val="0"/>
            </a:spcBef>
            <a:spcAft>
              <a:spcPct val="0"/>
            </a:spcAft>
            <a:defRPr kern="1200">
              <a:solidFill>
                <a:sysClr val="windowText" lastClr="000000"/>
              </a:solidFill>
              <a:latin typeface="Arial" charset="0"/>
              <a:cs typeface="Arial" charset="0"/>
            </a:defRPr>
          </a:lvl2pPr>
          <a:lvl3pPr marL="914400" algn="l" rtl="0" fontAlgn="base">
            <a:spcBef>
              <a:spcPct val="0"/>
            </a:spcBef>
            <a:spcAft>
              <a:spcPct val="0"/>
            </a:spcAft>
            <a:defRPr kern="1200">
              <a:solidFill>
                <a:sysClr val="windowText" lastClr="000000"/>
              </a:solidFill>
              <a:latin typeface="Arial" charset="0"/>
              <a:cs typeface="Arial" charset="0"/>
            </a:defRPr>
          </a:lvl3pPr>
          <a:lvl4pPr marL="1371600" algn="l" rtl="0" fontAlgn="base">
            <a:spcBef>
              <a:spcPct val="0"/>
            </a:spcBef>
            <a:spcAft>
              <a:spcPct val="0"/>
            </a:spcAft>
            <a:defRPr kern="1200">
              <a:solidFill>
                <a:sysClr val="windowText" lastClr="000000"/>
              </a:solidFill>
              <a:latin typeface="Arial" charset="0"/>
              <a:cs typeface="Arial" charset="0"/>
            </a:defRPr>
          </a:lvl4pPr>
          <a:lvl5pPr marL="1828800" algn="l" rtl="0" fontAlgn="base">
            <a:spcBef>
              <a:spcPct val="0"/>
            </a:spcBef>
            <a:spcAft>
              <a:spcPct val="0"/>
            </a:spcAft>
            <a:defRPr kern="1200">
              <a:solidFill>
                <a:sysClr val="windowText" lastClr="000000"/>
              </a:solidFill>
              <a:latin typeface="Arial" charset="0"/>
              <a:cs typeface="Arial" charset="0"/>
            </a:defRPr>
          </a:lvl5pPr>
          <a:lvl6pPr marL="2286000" algn="l" defTabSz="914400" rtl="0" eaLnBrk="1" latinLnBrk="0" hangingPunct="1">
            <a:defRPr kern="1200">
              <a:solidFill>
                <a:sysClr val="windowText" lastClr="000000"/>
              </a:solidFill>
              <a:latin typeface="Arial" charset="0"/>
              <a:cs typeface="Arial" charset="0"/>
            </a:defRPr>
          </a:lvl6pPr>
          <a:lvl7pPr marL="2743200" algn="l" defTabSz="914400" rtl="0" eaLnBrk="1" latinLnBrk="0" hangingPunct="1">
            <a:defRPr kern="1200">
              <a:solidFill>
                <a:sysClr val="windowText" lastClr="000000"/>
              </a:solidFill>
              <a:latin typeface="Arial" charset="0"/>
              <a:cs typeface="Arial" charset="0"/>
            </a:defRPr>
          </a:lvl7pPr>
          <a:lvl8pPr marL="3200400" algn="l" defTabSz="914400" rtl="0" eaLnBrk="1" latinLnBrk="0" hangingPunct="1">
            <a:defRPr kern="1200">
              <a:solidFill>
                <a:sysClr val="windowText" lastClr="000000"/>
              </a:solidFill>
              <a:latin typeface="Arial" charset="0"/>
              <a:cs typeface="Arial" charset="0"/>
            </a:defRPr>
          </a:lvl8pPr>
          <a:lvl9pPr marL="3657600" algn="l" defTabSz="914400" rtl="0" eaLnBrk="1" latinLnBrk="0" hangingPunct="1">
            <a:defRPr kern="1200">
              <a:solidFill>
                <a:sysClr val="windowText" lastClr="000000"/>
              </a:solidFill>
              <a:latin typeface="Arial" charset="0"/>
              <a:cs typeface="Arial" charset="0"/>
            </a:defRPr>
          </a:lvl9pPr>
        </a:lstStyle>
        <a:p xmlns:a="http://schemas.openxmlformats.org/drawingml/2006/main">
          <a:r>
            <a:rPr lang="en-GB" sz="1200" dirty="0" smtClean="0"/>
            <a:t>Source: Transparency International</a:t>
          </a:r>
          <a:endParaRPr lang="en-GB" sz="12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da-DK"/>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56CF67F-ED11-4F71-8099-AED8092DE388}" type="datetimeFigureOut">
              <a:rPr lang="da-DK"/>
              <a:pPr>
                <a:defRPr/>
              </a:pPr>
              <a:t>13-12-2011</a:t>
            </a:fld>
            <a:endParaRPr lang="da-DK"/>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da-DK"/>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6D82D4E-7FD2-45C6-8DBB-713A81B5CBB1}" type="slidenum">
              <a:rPr lang="da-DK"/>
              <a:pPr>
                <a:defRPr/>
              </a:pPr>
              <a:t>‹#›</a:t>
            </a:fld>
            <a:endParaRPr lang="da-DK"/>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defRPr sz="1200">
                <a:latin typeface="Arial" charset="0"/>
              </a:defRPr>
            </a:lvl1pPr>
          </a:lstStyle>
          <a:p>
            <a:pPr>
              <a:defRPr/>
            </a:pPr>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defRPr sz="1200">
                <a:latin typeface="Arial" charset="0"/>
              </a:defRPr>
            </a:lvl1pPr>
          </a:lstStyle>
          <a:p>
            <a:pPr>
              <a:defRPr/>
            </a:pPr>
            <a:endParaRPr lang="en-US"/>
          </a:p>
        </p:txBody>
      </p:sp>
      <p:sp>
        <p:nvSpPr>
          <p:cNvPr id="112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1200">
                <a:latin typeface="Arial" charset="0"/>
              </a:defRPr>
            </a:lvl1pPr>
          </a:lstStyle>
          <a:p>
            <a:pPr>
              <a:defRPr/>
            </a:pPr>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defRPr sz="1200">
                <a:latin typeface="Arial" charset="0"/>
              </a:defRPr>
            </a:lvl1pPr>
          </a:lstStyle>
          <a:p>
            <a:pPr>
              <a:defRPr/>
            </a:pPr>
            <a:fld id="{B730688B-987B-43F5-A2A7-55BA4068D94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9B974E54-849E-481F-A83B-042143C68647}" type="slidenum">
              <a:rPr lang="en-US" smtClean="0"/>
              <a:pPr/>
              <a:t>1</a:t>
            </a:fld>
            <a:endParaRPr lang="en-US"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da-DK"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9B974E54-849E-481F-A83B-042143C68647}" type="slidenum">
              <a:rPr lang="en-US" smtClean="0"/>
              <a:pPr/>
              <a:t>27</a:t>
            </a:fld>
            <a:endParaRPr lang="en-US"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da-DK"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54826E5C-A454-4D5D-820E-267C884B4B9E}" type="slidenum">
              <a:rPr lang="en-US" smtClean="0">
                <a:solidFill>
                  <a:srgbClr val="000000"/>
                </a:solidFill>
              </a:rPr>
              <a:pPr/>
              <a:t>28</a:t>
            </a:fld>
            <a:endParaRPr lang="en-US" smtClean="0">
              <a:solidFill>
                <a:srgbClr val="000000"/>
              </a:solidFill>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en-US" smtClean="0"/>
          </a:p>
          <a:p>
            <a:pPr eaLnBrk="1" hangingPunct="1"/>
            <a:endParaRPr lang="da-DK" smtClean="0"/>
          </a:p>
          <a:p>
            <a:pPr eaLnBrk="1" hangingPunct="1"/>
            <a:endParaRPr lang="da-DK"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CB4EC4C4-22FC-4007-929C-BD466D6B5597}" type="slidenum">
              <a:rPr lang="en-US" smtClean="0">
                <a:solidFill>
                  <a:srgbClr val="000000"/>
                </a:solidFill>
              </a:rPr>
              <a:pPr/>
              <a:t>29</a:t>
            </a:fld>
            <a:endParaRPr lang="en-US" smtClean="0">
              <a:solidFill>
                <a:srgbClr val="000000"/>
              </a:solidFill>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pPr eaLnBrk="1" hangingPunct="1"/>
            <a:r>
              <a:rPr lang="en-GB" smtClean="0"/>
              <a:t>DI give high priority to regional and international issues – this is simply something we need to do because our members increasingly have international interests.</a:t>
            </a:r>
          </a:p>
          <a:p>
            <a:pPr eaLnBrk="1" hangingPunct="1"/>
            <a:endParaRPr lang="en-GB" smtClean="0"/>
          </a:p>
          <a:p>
            <a:pPr eaLnBrk="1" hangingPunct="1"/>
            <a:r>
              <a:rPr lang="en-GB" smtClean="0"/>
              <a:t>It becomes clear when looking at the DI membership base. Since 1980, Danish trade with foreign countries have doubled. And since 1990s Danish investments abroad have tripled. 2/3 of the products of the processing industry is exported. And decisions about chasing new markets, outsourcing and cooperation with foreign companies is a day of everyday life in a typical Danish company. Today, DI member companies represents approx. 500.000 jobs in Denmark and another 500.000 abroad.</a:t>
            </a:r>
          </a:p>
          <a:p>
            <a:pPr eaLnBrk="1" hangingPunct="1"/>
            <a:endParaRPr lang="en-GB" smtClean="0"/>
          </a:p>
          <a:p>
            <a:pPr eaLnBrk="1" hangingPunct="1"/>
            <a:r>
              <a:rPr lang="en-GB" smtClean="0"/>
              <a:t>This is why DI needs to have an international focus and be a global actor. Both in terms of servicing and assisting members who already have international activities or who want to explore the opportunities abroad; and in terms of ensuring that their interests are represented not only in Denmark but also at a regional and global level. </a:t>
            </a:r>
          </a:p>
          <a:p>
            <a:pPr eaLnBrk="1" hangingPunct="1"/>
            <a:endParaRPr lang="en-GB" smtClean="0"/>
          </a:p>
          <a:p>
            <a:pPr eaLnBrk="1" hangingPunct="1"/>
            <a:r>
              <a:rPr lang="en-GB" smtClean="0"/>
              <a:t>DI is active at the national, regional and global level. We have foreign offices and we are represented in all the important international business networks – all in an effort to service and represent our increasingly international members properly.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da-DK" dirty="0" smtClean="0"/>
              <a:t>The </a:t>
            </a:r>
            <a:r>
              <a:rPr lang="da-DK" dirty="0" err="1" smtClean="0"/>
              <a:t>network</a:t>
            </a:r>
            <a:r>
              <a:rPr lang="da-DK" dirty="0" smtClean="0"/>
              <a:t> covers 14 of the </a:t>
            </a:r>
            <a:r>
              <a:rPr lang="da-DK" dirty="0" err="1" smtClean="0"/>
              <a:t>leading</a:t>
            </a:r>
            <a:r>
              <a:rPr lang="da-DK" dirty="0" smtClean="0"/>
              <a:t> business organisations in the MENA region. </a:t>
            </a:r>
          </a:p>
          <a:p>
            <a:pPr>
              <a:defRPr/>
            </a:pPr>
            <a:endParaRPr lang="da-DK" dirty="0" smtClean="0"/>
          </a:p>
          <a:p>
            <a:pPr>
              <a:defRPr/>
            </a:pPr>
            <a:r>
              <a:rPr lang="en-US" dirty="0" smtClean="0"/>
              <a:t>The purpose of the Network is to create a platform from which business associations can discuss the challenges for businesses and identify shared solutions and policy recommendations. A specific emphasis is on improving access the intra regional trade flows and the access to the EU market and vice versa.</a:t>
            </a:r>
            <a:br>
              <a:rPr lang="en-US" dirty="0" smtClean="0"/>
            </a:br>
            <a:r>
              <a:rPr lang="en-US" dirty="0" smtClean="0"/>
              <a:t/>
            </a:r>
            <a:br>
              <a:rPr lang="en-US" dirty="0" smtClean="0"/>
            </a:br>
            <a:r>
              <a:rPr lang="en-US" dirty="0" smtClean="0"/>
              <a:t>The Network will thus contribute to creating a more enabling environment for the private sector and seek to break down technical barriers to trade. </a:t>
            </a:r>
            <a:br>
              <a:rPr lang="en-US" dirty="0" smtClean="0"/>
            </a:br>
            <a:endParaRPr lang="en-US" dirty="0" smtClean="0"/>
          </a:p>
          <a:p>
            <a:pPr>
              <a:defRPr/>
            </a:pPr>
            <a:r>
              <a:rPr lang="en-US" dirty="0" smtClean="0"/>
              <a:t>In the first year of the network, 40 recommendations have been developed to ease border control issues, facilitate harmonization of standards, improve export know how and better sanitary and phytosanitary standards. All recommendations are commonly agreed and sends a strong signal to the policymakers in the MENA region and the EU that a united private sector can join voices to improve the business environment and the growth opportunities for society in general. </a:t>
            </a:r>
          </a:p>
          <a:p>
            <a:pPr>
              <a:defRPr/>
            </a:pPr>
            <a:endParaRPr lang="en-US" dirty="0" smtClean="0"/>
          </a:p>
          <a:p>
            <a:pPr>
              <a:defRPr/>
            </a:pPr>
            <a:endParaRPr lang="en-US" dirty="0" smtClean="0"/>
          </a:p>
          <a:p>
            <a:pPr>
              <a:defRPr/>
            </a:pPr>
            <a:r>
              <a:rPr lang="en-US" dirty="0" smtClean="0"/>
              <a:t> </a:t>
            </a:r>
            <a:br>
              <a:rPr lang="en-US" dirty="0" smtClean="0"/>
            </a:br>
            <a:endParaRPr lang="da-DK" dirty="0"/>
          </a:p>
        </p:txBody>
      </p:sp>
      <p:sp>
        <p:nvSpPr>
          <p:cNvPr id="11268" name="Slide Number Placeholder 3"/>
          <p:cNvSpPr>
            <a:spLocks noGrp="1"/>
          </p:cNvSpPr>
          <p:nvPr>
            <p:ph type="sldNum" sz="quarter" idx="5"/>
          </p:nvPr>
        </p:nvSpPr>
        <p:spPr>
          <a:noFill/>
        </p:spPr>
        <p:txBody>
          <a:bodyPr/>
          <a:lstStyle/>
          <a:p>
            <a:fld id="{A2E12F72-39D7-4940-9714-E7461238798C}" type="slidenum">
              <a:rPr lang="en-US" smtClean="0">
                <a:solidFill>
                  <a:srgbClr val="000000"/>
                </a:solidFill>
              </a:rPr>
              <a:pPr/>
              <a:t>30</a:t>
            </a:fld>
            <a:endParaRPr lang="en-US"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p:spPr>
        <p:txBody>
          <a:bodyPr/>
          <a:lstStyle/>
          <a:p>
            <a:r>
              <a:rPr lang="en-US" smtClean="0"/>
              <a:t>The potential is huge. We are neighbors with comparative advantages and existing linkages </a:t>
            </a:r>
          </a:p>
          <a:p>
            <a:endParaRPr lang="en-US" smtClean="0"/>
          </a:p>
          <a:p>
            <a:r>
              <a:rPr lang="en-US" smtClean="0"/>
              <a:t>But we need to build the knowledge and the relations between our regions, markets and enterprises to reap the benefits as well as break down any mal perceptions of the realities on the ground and to push for political reforms to secure that trade can occur more freely. </a:t>
            </a:r>
          </a:p>
          <a:p>
            <a:endParaRPr lang="da-DK" smtClean="0"/>
          </a:p>
          <a:p>
            <a:r>
              <a:rPr lang="en-US" smtClean="0"/>
              <a:t>The ARAB-EU network is part of that puzzle in the medium to long run, but in the short run I believe the network is important by the fact that we are all engaged and willing to meet. In times of political and economic crisis – and looking at the global challenges  - regional and international alliances, network and knowledge on new and foreign markets are of growing importance. </a:t>
            </a:r>
          </a:p>
          <a:p>
            <a:endParaRPr lang="en-US" smtClean="0"/>
          </a:p>
          <a:p>
            <a:endParaRPr lang="en-US" smtClean="0"/>
          </a:p>
          <a:p>
            <a:endParaRPr lang="en-US" smtClean="0"/>
          </a:p>
          <a:p>
            <a:endParaRPr lang="en-US" smtClean="0"/>
          </a:p>
          <a:p>
            <a:r>
              <a:rPr lang="en-US" smtClean="0"/>
              <a:t>  </a:t>
            </a:r>
          </a:p>
          <a:p>
            <a:endParaRPr lang="en-US" smtClean="0"/>
          </a:p>
          <a:p>
            <a:r>
              <a:rPr lang="en-US" smtClean="0"/>
              <a:t> </a:t>
            </a:r>
          </a:p>
        </p:txBody>
      </p:sp>
      <p:sp>
        <p:nvSpPr>
          <p:cNvPr id="12292" name="Slide Number Placeholder 3"/>
          <p:cNvSpPr>
            <a:spLocks noGrp="1"/>
          </p:cNvSpPr>
          <p:nvPr>
            <p:ph type="sldNum" sz="quarter" idx="5"/>
          </p:nvPr>
        </p:nvSpPr>
        <p:spPr>
          <a:noFill/>
        </p:spPr>
        <p:txBody>
          <a:bodyPr/>
          <a:lstStyle/>
          <a:p>
            <a:fld id="{20CF778E-1662-4553-913D-F2B64FCC47CF}" type="slidenum">
              <a:rPr lang="en-US" smtClean="0">
                <a:solidFill>
                  <a:srgbClr val="000000"/>
                </a:solidFill>
              </a:rPr>
              <a:pPr/>
              <a:t>31</a:t>
            </a:fld>
            <a:endParaRPr lang="en-US"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p:spPr>
        <p:txBody>
          <a:bodyPr/>
          <a:lstStyle/>
          <a:p>
            <a:r>
              <a:rPr lang="en-US" smtClean="0"/>
              <a:t>If you need more information on the network you can find it here as well as all the contact details of the participating organisations as well as you have the opportunity to meet them for a networking session afterwards.   </a:t>
            </a:r>
          </a:p>
        </p:txBody>
      </p:sp>
      <p:sp>
        <p:nvSpPr>
          <p:cNvPr id="13316" name="Slide Number Placeholder 3"/>
          <p:cNvSpPr>
            <a:spLocks noGrp="1"/>
          </p:cNvSpPr>
          <p:nvPr>
            <p:ph type="sldNum" sz="quarter" idx="5"/>
          </p:nvPr>
        </p:nvSpPr>
        <p:spPr>
          <a:noFill/>
        </p:spPr>
        <p:txBody>
          <a:bodyPr/>
          <a:lstStyle/>
          <a:p>
            <a:fld id="{4B764B01-A9E6-4F43-AE57-EAF5759B002B}" type="slidenum">
              <a:rPr lang="en-US" smtClean="0">
                <a:solidFill>
                  <a:srgbClr val="000000"/>
                </a:solidFill>
              </a:rPr>
              <a:pPr/>
              <a:t>32</a:t>
            </a:fld>
            <a:endParaRPr lang="en-US"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9B974E54-849E-481F-A83B-042143C68647}" type="slidenum">
              <a:rPr lang="en-US" smtClean="0"/>
              <a:pPr/>
              <a:t>33</a:t>
            </a:fld>
            <a:endParaRPr lang="en-US"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da-DK"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9B974E54-849E-481F-A83B-042143C68647}" type="slidenum">
              <a:rPr lang="en-US" smtClean="0"/>
              <a:pPr/>
              <a:t>34</a:t>
            </a:fld>
            <a:endParaRPr lang="en-US"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da-DK"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5.xml"/><Relationship Id="rId4" Type="http://schemas.openxmlformats.org/officeDocument/2006/relationships/image" Target="../media/image6.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6.xml"/><Relationship Id="rId4" Type="http://schemas.openxmlformats.org/officeDocument/2006/relationships/image" Target="../media/image8.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7.xml"/><Relationship Id="rId4"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8.xml"/><Relationship Id="rId4" Type="http://schemas.openxmlformats.org/officeDocument/2006/relationships/image" Target="../media/image8.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9.xml"/><Relationship Id="rId4" Type="http://schemas.openxmlformats.org/officeDocument/2006/relationships/image" Target="../media/image8.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0.xml"/><Relationship Id="rId4" Type="http://schemas.openxmlformats.org/officeDocument/2006/relationships/image" Target="../media/image8.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1.xml"/><Relationship Id="rId4" Type="http://schemas.openxmlformats.org/officeDocument/2006/relationships/image" Target="../media/image8.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2.xml"/><Relationship Id="rId4" Type="http://schemas.openxmlformats.org/officeDocument/2006/relationships/image" Target="../media/image8.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3.xml"/><Relationship Id="rId4" Type="http://schemas.openxmlformats.org/officeDocument/2006/relationships/image" Target="../media/image8.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4.xml"/><Relationship Id="rId4" Type="http://schemas.openxmlformats.org/officeDocument/2006/relationships/image" Target="../media/image8.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5.xml"/><Relationship Id="rId4" Type="http://schemas.openxmlformats.org/officeDocument/2006/relationships/image" Target="../media/image8.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6.xml"/><Relationship Id="rId4" Type="http://schemas.openxmlformats.org/officeDocument/2006/relationships/image" Target="../media/image6.jpe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7.xml"/><Relationship Id="rId4" Type="http://schemas.openxmlformats.org/officeDocument/2006/relationships/image" Target="../media/image8.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8.xml"/><Relationship Id="rId4" Type="http://schemas.openxmlformats.org/officeDocument/2006/relationships/image" Target="../media/image8.jpe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9.xml"/><Relationship Id="rId4" Type="http://schemas.openxmlformats.org/officeDocument/2006/relationships/image" Target="../media/image8.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30.xml"/><Relationship Id="rId4" Type="http://schemas.openxmlformats.org/officeDocument/2006/relationships/image" Target="../media/image8.jpe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31.xml"/><Relationship Id="rId4" Type="http://schemas.openxmlformats.org/officeDocument/2006/relationships/image" Target="../media/image8.jpe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32.xml"/><Relationship Id="rId4" Type="http://schemas.openxmlformats.org/officeDocument/2006/relationships/image" Target="../media/image8.jpe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33.xml"/><Relationship Id="rId4" Type="http://schemas.openxmlformats.org/officeDocument/2006/relationships/image" Target="../media/image8.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34.xml"/><Relationship Id="rId4" Type="http://schemas.openxmlformats.org/officeDocument/2006/relationships/image" Target="../media/image8.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35.xml"/><Relationship Id="rId4" Type="http://schemas.openxmlformats.org/officeDocument/2006/relationships/image" Target="../media/image8.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6.xml"/><Relationship Id="rId4" Type="http://schemas.openxmlformats.org/officeDocument/2006/relationships/image" Target="../media/image6.jpe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37.xml"/><Relationship Id="rId4" Type="http://schemas.openxmlformats.org/officeDocument/2006/relationships/image" Target="../media/image8.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38.xml"/><Relationship Id="rId4" Type="http://schemas.openxmlformats.org/officeDocument/2006/relationships/image" Target="../media/image8.jpe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39.xml"/><Relationship Id="rId4" Type="http://schemas.openxmlformats.org/officeDocument/2006/relationships/image" Target="../media/image8.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8"/>
          <p:cNvSpPr>
            <a:spLocks noChangeArrowheads="1"/>
          </p:cNvSpPr>
          <p:nvPr/>
        </p:nvSpPr>
        <p:spPr bwMode="auto">
          <a:xfrm>
            <a:off x="-252413" y="-1588"/>
            <a:ext cx="9396413" cy="6859588"/>
          </a:xfrm>
          <a:prstGeom prst="rect">
            <a:avLst/>
          </a:prstGeom>
          <a:solidFill>
            <a:srgbClr val="464646"/>
          </a:solidFill>
          <a:ln w="9525">
            <a:noFill/>
            <a:miter lim="800000"/>
            <a:headEnd/>
            <a:tailEnd/>
          </a:ln>
          <a:effectLst/>
        </p:spPr>
        <p:txBody>
          <a:bodyPr wrap="none" anchor="ctr"/>
          <a:lstStyle/>
          <a:p>
            <a:pPr>
              <a:defRPr/>
            </a:pPr>
            <a:endParaRPr lang="en-GB"/>
          </a:p>
        </p:txBody>
      </p:sp>
      <p:sp>
        <p:nvSpPr>
          <p:cNvPr id="6" name="Freeform 100"/>
          <p:cNvSpPr>
            <a:spLocks noChangeAspect="1" noEditPoints="1"/>
          </p:cNvSpPr>
          <p:nvPr/>
        </p:nvSpPr>
        <p:spPr bwMode="auto">
          <a:xfrm>
            <a:off x="5772150" y="344488"/>
            <a:ext cx="269875" cy="273050"/>
          </a:xfrm>
          <a:custGeom>
            <a:avLst/>
            <a:gdLst/>
            <a:ahLst/>
            <a:cxnLst>
              <a:cxn ang="0">
                <a:pos x="1696" y="2538"/>
              </a:cxn>
              <a:cxn ang="0">
                <a:pos x="1617" y="2540"/>
              </a:cxn>
              <a:cxn ang="0">
                <a:pos x="1555" y="2496"/>
              </a:cxn>
              <a:cxn ang="0">
                <a:pos x="1524" y="2429"/>
              </a:cxn>
              <a:cxn ang="0">
                <a:pos x="1537" y="2355"/>
              </a:cxn>
              <a:cxn ang="0">
                <a:pos x="2127" y="1812"/>
              </a:cxn>
              <a:cxn ang="0">
                <a:pos x="831" y="1797"/>
              </a:cxn>
              <a:cxn ang="0">
                <a:pos x="779" y="1747"/>
              </a:cxn>
              <a:cxn ang="0">
                <a:pos x="762" y="1674"/>
              </a:cxn>
              <a:cxn ang="0">
                <a:pos x="793" y="1603"/>
              </a:cxn>
              <a:cxn ang="0">
                <a:pos x="853" y="1561"/>
              </a:cxn>
              <a:cxn ang="0">
                <a:pos x="1557" y="1046"/>
              </a:cxn>
              <a:cxn ang="0">
                <a:pos x="1527" y="991"/>
              </a:cxn>
              <a:cxn ang="0">
                <a:pos x="1530" y="921"/>
              </a:cxn>
              <a:cxn ang="0">
                <a:pos x="1573" y="859"/>
              </a:cxn>
              <a:cxn ang="0">
                <a:pos x="1643" y="829"/>
              </a:cxn>
              <a:cxn ang="0">
                <a:pos x="1714" y="845"/>
              </a:cxn>
              <a:cxn ang="0">
                <a:pos x="2541" y="1609"/>
              </a:cxn>
              <a:cxn ang="0">
                <a:pos x="2564" y="1687"/>
              </a:cxn>
              <a:cxn ang="0">
                <a:pos x="2541" y="1763"/>
              </a:cxn>
              <a:cxn ang="0">
                <a:pos x="1527" y="285"/>
              </a:cxn>
              <a:cxn ang="0">
                <a:pos x="1126" y="388"/>
              </a:cxn>
              <a:cxn ang="0">
                <a:pos x="782" y="599"/>
              </a:cxn>
              <a:cxn ang="0">
                <a:pos x="513" y="897"/>
              </a:cxn>
              <a:cxn ang="0">
                <a:pos x="337" y="1266"/>
              </a:cxn>
              <a:cxn ang="0">
                <a:pos x="274" y="1687"/>
              </a:cxn>
              <a:cxn ang="0">
                <a:pos x="337" y="2107"/>
              </a:cxn>
              <a:cxn ang="0">
                <a:pos x="513" y="2477"/>
              </a:cxn>
              <a:cxn ang="0">
                <a:pos x="782" y="2778"/>
              </a:cxn>
              <a:cxn ang="0">
                <a:pos x="1126" y="2988"/>
              </a:cxn>
              <a:cxn ang="0">
                <a:pos x="1527" y="3092"/>
              </a:cxn>
              <a:cxn ang="0">
                <a:pos x="1954" y="3071"/>
              </a:cxn>
              <a:cxn ang="0">
                <a:pos x="2341" y="2929"/>
              </a:cxn>
              <a:cxn ang="0">
                <a:pos x="2664" y="2686"/>
              </a:cxn>
              <a:cxn ang="0">
                <a:pos x="2905" y="2360"/>
              </a:cxn>
              <a:cxn ang="0">
                <a:pos x="3045" y="1972"/>
              </a:cxn>
              <a:cxn ang="0">
                <a:pos x="3067" y="1543"/>
              </a:cxn>
              <a:cxn ang="0">
                <a:pos x="2965" y="1137"/>
              </a:cxn>
              <a:cxn ang="0">
                <a:pos x="2754" y="790"/>
              </a:cxn>
              <a:cxn ang="0">
                <a:pos x="2456" y="517"/>
              </a:cxn>
              <a:cxn ang="0">
                <a:pos x="2088" y="341"/>
              </a:cxn>
              <a:cxn ang="0">
                <a:pos x="1671" y="277"/>
              </a:cxn>
              <a:cxn ang="0">
                <a:pos x="1254" y="3320"/>
              </a:cxn>
              <a:cxn ang="0">
                <a:pos x="806" y="3130"/>
              </a:cxn>
              <a:cxn ang="0">
                <a:pos x="435" y="2821"/>
              </a:cxn>
              <a:cxn ang="0">
                <a:pos x="165" y="2419"/>
              </a:cxn>
              <a:cxn ang="0">
                <a:pos x="20" y="1944"/>
              </a:cxn>
              <a:cxn ang="0">
                <a:pos x="20" y="1430"/>
              </a:cxn>
              <a:cxn ang="0">
                <a:pos x="165" y="955"/>
              </a:cxn>
              <a:cxn ang="0">
                <a:pos x="435" y="553"/>
              </a:cxn>
              <a:cxn ang="0">
                <a:pos x="806" y="244"/>
              </a:cxn>
              <a:cxn ang="0">
                <a:pos x="1254" y="54"/>
              </a:cxn>
              <a:cxn ang="0">
                <a:pos x="1757" y="2"/>
              </a:cxn>
              <a:cxn ang="0">
                <a:pos x="2246" y="103"/>
              </a:cxn>
              <a:cxn ang="0">
                <a:pos x="2671" y="335"/>
              </a:cxn>
              <a:cxn ang="0">
                <a:pos x="3010" y="678"/>
              </a:cxn>
              <a:cxn ang="0">
                <a:pos x="3239" y="1106"/>
              </a:cxn>
              <a:cxn ang="0">
                <a:pos x="3339" y="1600"/>
              </a:cxn>
              <a:cxn ang="0">
                <a:pos x="3289" y="2109"/>
              </a:cxn>
              <a:cxn ang="0">
                <a:pos x="3100" y="2562"/>
              </a:cxn>
              <a:cxn ang="0">
                <a:pos x="2795" y="2936"/>
              </a:cxn>
              <a:cxn ang="0">
                <a:pos x="2396" y="3207"/>
              </a:cxn>
              <a:cxn ang="0">
                <a:pos x="1926" y="3353"/>
              </a:cxn>
            </a:cxnLst>
            <a:rect l="0" t="0" r="r" b="b"/>
            <a:pathLst>
              <a:path w="3342" h="3372">
                <a:moveTo>
                  <a:pt x="1748" y="2506"/>
                </a:moveTo>
                <a:lnTo>
                  <a:pt x="1740" y="2513"/>
                </a:lnTo>
                <a:lnTo>
                  <a:pt x="1731" y="2520"/>
                </a:lnTo>
                <a:lnTo>
                  <a:pt x="1721" y="2526"/>
                </a:lnTo>
                <a:lnTo>
                  <a:pt x="1709" y="2532"/>
                </a:lnTo>
                <a:lnTo>
                  <a:pt x="1696" y="2538"/>
                </a:lnTo>
                <a:lnTo>
                  <a:pt x="1683" y="2542"/>
                </a:lnTo>
                <a:lnTo>
                  <a:pt x="1670" y="2545"/>
                </a:lnTo>
                <a:lnTo>
                  <a:pt x="1656" y="2546"/>
                </a:lnTo>
                <a:lnTo>
                  <a:pt x="1643" y="2545"/>
                </a:lnTo>
                <a:lnTo>
                  <a:pt x="1630" y="2543"/>
                </a:lnTo>
                <a:lnTo>
                  <a:pt x="1617" y="2540"/>
                </a:lnTo>
                <a:lnTo>
                  <a:pt x="1605" y="2535"/>
                </a:lnTo>
                <a:lnTo>
                  <a:pt x="1594" y="2529"/>
                </a:lnTo>
                <a:lnTo>
                  <a:pt x="1583" y="2523"/>
                </a:lnTo>
                <a:lnTo>
                  <a:pt x="1573" y="2515"/>
                </a:lnTo>
                <a:lnTo>
                  <a:pt x="1564" y="2506"/>
                </a:lnTo>
                <a:lnTo>
                  <a:pt x="1555" y="2496"/>
                </a:lnTo>
                <a:lnTo>
                  <a:pt x="1547" y="2486"/>
                </a:lnTo>
                <a:lnTo>
                  <a:pt x="1541" y="2476"/>
                </a:lnTo>
                <a:lnTo>
                  <a:pt x="1535" y="2465"/>
                </a:lnTo>
                <a:lnTo>
                  <a:pt x="1530" y="2453"/>
                </a:lnTo>
                <a:lnTo>
                  <a:pt x="1526" y="2442"/>
                </a:lnTo>
                <a:lnTo>
                  <a:pt x="1524" y="2429"/>
                </a:lnTo>
                <a:lnTo>
                  <a:pt x="1523" y="2417"/>
                </a:lnTo>
                <a:lnTo>
                  <a:pt x="1524" y="2405"/>
                </a:lnTo>
                <a:lnTo>
                  <a:pt x="1525" y="2393"/>
                </a:lnTo>
                <a:lnTo>
                  <a:pt x="1527" y="2379"/>
                </a:lnTo>
                <a:lnTo>
                  <a:pt x="1532" y="2367"/>
                </a:lnTo>
                <a:lnTo>
                  <a:pt x="1537" y="2355"/>
                </a:lnTo>
                <a:lnTo>
                  <a:pt x="1544" y="2343"/>
                </a:lnTo>
                <a:lnTo>
                  <a:pt x="1548" y="2338"/>
                </a:lnTo>
                <a:lnTo>
                  <a:pt x="1552" y="2332"/>
                </a:lnTo>
                <a:lnTo>
                  <a:pt x="1557" y="2328"/>
                </a:lnTo>
                <a:lnTo>
                  <a:pt x="1563" y="2323"/>
                </a:lnTo>
                <a:lnTo>
                  <a:pt x="2127" y="1812"/>
                </a:lnTo>
                <a:lnTo>
                  <a:pt x="890" y="1812"/>
                </a:lnTo>
                <a:lnTo>
                  <a:pt x="878" y="1811"/>
                </a:lnTo>
                <a:lnTo>
                  <a:pt x="866" y="1810"/>
                </a:lnTo>
                <a:lnTo>
                  <a:pt x="853" y="1807"/>
                </a:lnTo>
                <a:lnTo>
                  <a:pt x="842" y="1802"/>
                </a:lnTo>
                <a:lnTo>
                  <a:pt x="831" y="1797"/>
                </a:lnTo>
                <a:lnTo>
                  <a:pt x="820" y="1791"/>
                </a:lnTo>
                <a:lnTo>
                  <a:pt x="810" y="1784"/>
                </a:lnTo>
                <a:lnTo>
                  <a:pt x="801" y="1776"/>
                </a:lnTo>
                <a:lnTo>
                  <a:pt x="793" y="1766"/>
                </a:lnTo>
                <a:lnTo>
                  <a:pt x="785" y="1757"/>
                </a:lnTo>
                <a:lnTo>
                  <a:pt x="779" y="1747"/>
                </a:lnTo>
                <a:lnTo>
                  <a:pt x="773" y="1736"/>
                </a:lnTo>
                <a:lnTo>
                  <a:pt x="769" y="1724"/>
                </a:lnTo>
                <a:lnTo>
                  <a:pt x="764" y="1712"/>
                </a:lnTo>
                <a:lnTo>
                  <a:pt x="762" y="1700"/>
                </a:lnTo>
                <a:lnTo>
                  <a:pt x="762" y="1687"/>
                </a:lnTo>
                <a:lnTo>
                  <a:pt x="762" y="1674"/>
                </a:lnTo>
                <a:lnTo>
                  <a:pt x="764" y="1661"/>
                </a:lnTo>
                <a:lnTo>
                  <a:pt x="769" y="1649"/>
                </a:lnTo>
                <a:lnTo>
                  <a:pt x="773" y="1636"/>
                </a:lnTo>
                <a:lnTo>
                  <a:pt x="779" y="1625"/>
                </a:lnTo>
                <a:lnTo>
                  <a:pt x="785" y="1614"/>
                </a:lnTo>
                <a:lnTo>
                  <a:pt x="793" y="1603"/>
                </a:lnTo>
                <a:lnTo>
                  <a:pt x="801" y="1594"/>
                </a:lnTo>
                <a:lnTo>
                  <a:pt x="810" y="1585"/>
                </a:lnTo>
                <a:lnTo>
                  <a:pt x="820" y="1578"/>
                </a:lnTo>
                <a:lnTo>
                  <a:pt x="831" y="1571"/>
                </a:lnTo>
                <a:lnTo>
                  <a:pt x="842" y="1565"/>
                </a:lnTo>
                <a:lnTo>
                  <a:pt x="853" y="1561"/>
                </a:lnTo>
                <a:lnTo>
                  <a:pt x="866" y="1557"/>
                </a:lnTo>
                <a:lnTo>
                  <a:pt x="878" y="1555"/>
                </a:lnTo>
                <a:lnTo>
                  <a:pt x="890" y="1554"/>
                </a:lnTo>
                <a:lnTo>
                  <a:pt x="2127" y="1554"/>
                </a:lnTo>
                <a:lnTo>
                  <a:pt x="1563" y="1051"/>
                </a:lnTo>
                <a:lnTo>
                  <a:pt x="1557" y="1046"/>
                </a:lnTo>
                <a:lnTo>
                  <a:pt x="1552" y="1040"/>
                </a:lnTo>
                <a:lnTo>
                  <a:pt x="1548" y="1035"/>
                </a:lnTo>
                <a:lnTo>
                  <a:pt x="1544" y="1029"/>
                </a:lnTo>
                <a:lnTo>
                  <a:pt x="1537" y="1016"/>
                </a:lnTo>
                <a:lnTo>
                  <a:pt x="1532" y="1003"/>
                </a:lnTo>
                <a:lnTo>
                  <a:pt x="1527" y="991"/>
                </a:lnTo>
                <a:lnTo>
                  <a:pt x="1525" y="979"/>
                </a:lnTo>
                <a:lnTo>
                  <a:pt x="1524" y="968"/>
                </a:lnTo>
                <a:lnTo>
                  <a:pt x="1523" y="957"/>
                </a:lnTo>
                <a:lnTo>
                  <a:pt x="1524" y="945"/>
                </a:lnTo>
                <a:lnTo>
                  <a:pt x="1526" y="932"/>
                </a:lnTo>
                <a:lnTo>
                  <a:pt x="1530" y="921"/>
                </a:lnTo>
                <a:lnTo>
                  <a:pt x="1535" y="909"/>
                </a:lnTo>
                <a:lnTo>
                  <a:pt x="1541" y="897"/>
                </a:lnTo>
                <a:lnTo>
                  <a:pt x="1547" y="886"/>
                </a:lnTo>
                <a:lnTo>
                  <a:pt x="1555" y="877"/>
                </a:lnTo>
                <a:lnTo>
                  <a:pt x="1564" y="867"/>
                </a:lnTo>
                <a:lnTo>
                  <a:pt x="1573" y="859"/>
                </a:lnTo>
                <a:lnTo>
                  <a:pt x="1583" y="851"/>
                </a:lnTo>
                <a:lnTo>
                  <a:pt x="1594" y="844"/>
                </a:lnTo>
                <a:lnTo>
                  <a:pt x="1605" y="839"/>
                </a:lnTo>
                <a:lnTo>
                  <a:pt x="1617" y="834"/>
                </a:lnTo>
                <a:lnTo>
                  <a:pt x="1630" y="831"/>
                </a:lnTo>
                <a:lnTo>
                  <a:pt x="1643" y="829"/>
                </a:lnTo>
                <a:lnTo>
                  <a:pt x="1656" y="828"/>
                </a:lnTo>
                <a:lnTo>
                  <a:pt x="1668" y="829"/>
                </a:lnTo>
                <a:lnTo>
                  <a:pt x="1681" y="831"/>
                </a:lnTo>
                <a:lnTo>
                  <a:pt x="1693" y="835"/>
                </a:lnTo>
                <a:lnTo>
                  <a:pt x="1704" y="840"/>
                </a:lnTo>
                <a:lnTo>
                  <a:pt x="1714" y="845"/>
                </a:lnTo>
                <a:lnTo>
                  <a:pt x="1724" y="851"/>
                </a:lnTo>
                <a:lnTo>
                  <a:pt x="1731" y="857"/>
                </a:lnTo>
                <a:lnTo>
                  <a:pt x="1737" y="863"/>
                </a:lnTo>
                <a:lnTo>
                  <a:pt x="2521" y="1585"/>
                </a:lnTo>
                <a:lnTo>
                  <a:pt x="2532" y="1597"/>
                </a:lnTo>
                <a:lnTo>
                  <a:pt x="2541" y="1609"/>
                </a:lnTo>
                <a:lnTo>
                  <a:pt x="2548" y="1621"/>
                </a:lnTo>
                <a:lnTo>
                  <a:pt x="2554" y="1633"/>
                </a:lnTo>
                <a:lnTo>
                  <a:pt x="2558" y="1646"/>
                </a:lnTo>
                <a:lnTo>
                  <a:pt x="2561" y="1659"/>
                </a:lnTo>
                <a:lnTo>
                  <a:pt x="2563" y="1673"/>
                </a:lnTo>
                <a:lnTo>
                  <a:pt x="2564" y="1687"/>
                </a:lnTo>
                <a:lnTo>
                  <a:pt x="2563" y="1699"/>
                </a:lnTo>
                <a:lnTo>
                  <a:pt x="2561" y="1711"/>
                </a:lnTo>
                <a:lnTo>
                  <a:pt x="2558" y="1724"/>
                </a:lnTo>
                <a:lnTo>
                  <a:pt x="2554" y="1737"/>
                </a:lnTo>
                <a:lnTo>
                  <a:pt x="2548" y="1750"/>
                </a:lnTo>
                <a:lnTo>
                  <a:pt x="2541" y="1763"/>
                </a:lnTo>
                <a:lnTo>
                  <a:pt x="2532" y="1777"/>
                </a:lnTo>
                <a:lnTo>
                  <a:pt x="2521" y="1788"/>
                </a:lnTo>
                <a:lnTo>
                  <a:pt x="1748" y="2506"/>
                </a:lnTo>
                <a:close/>
                <a:moveTo>
                  <a:pt x="1671" y="277"/>
                </a:moveTo>
                <a:lnTo>
                  <a:pt x="1598" y="279"/>
                </a:lnTo>
                <a:lnTo>
                  <a:pt x="1527" y="285"/>
                </a:lnTo>
                <a:lnTo>
                  <a:pt x="1458" y="294"/>
                </a:lnTo>
                <a:lnTo>
                  <a:pt x="1389" y="306"/>
                </a:lnTo>
                <a:lnTo>
                  <a:pt x="1321" y="322"/>
                </a:lnTo>
                <a:lnTo>
                  <a:pt x="1255" y="341"/>
                </a:lnTo>
                <a:lnTo>
                  <a:pt x="1190" y="363"/>
                </a:lnTo>
                <a:lnTo>
                  <a:pt x="1126" y="388"/>
                </a:lnTo>
                <a:lnTo>
                  <a:pt x="1065" y="417"/>
                </a:lnTo>
                <a:lnTo>
                  <a:pt x="1004" y="447"/>
                </a:lnTo>
                <a:lnTo>
                  <a:pt x="945" y="481"/>
                </a:lnTo>
                <a:lnTo>
                  <a:pt x="889" y="517"/>
                </a:lnTo>
                <a:lnTo>
                  <a:pt x="834" y="557"/>
                </a:lnTo>
                <a:lnTo>
                  <a:pt x="782" y="599"/>
                </a:lnTo>
                <a:lnTo>
                  <a:pt x="731" y="642"/>
                </a:lnTo>
                <a:lnTo>
                  <a:pt x="683" y="690"/>
                </a:lnTo>
                <a:lnTo>
                  <a:pt x="636" y="738"/>
                </a:lnTo>
                <a:lnTo>
                  <a:pt x="593" y="790"/>
                </a:lnTo>
                <a:lnTo>
                  <a:pt x="551" y="843"/>
                </a:lnTo>
                <a:lnTo>
                  <a:pt x="513" y="897"/>
                </a:lnTo>
                <a:lnTo>
                  <a:pt x="476" y="955"/>
                </a:lnTo>
                <a:lnTo>
                  <a:pt x="442" y="1014"/>
                </a:lnTo>
                <a:lnTo>
                  <a:pt x="412" y="1075"/>
                </a:lnTo>
                <a:lnTo>
                  <a:pt x="384" y="1137"/>
                </a:lnTo>
                <a:lnTo>
                  <a:pt x="359" y="1201"/>
                </a:lnTo>
                <a:lnTo>
                  <a:pt x="337" y="1266"/>
                </a:lnTo>
                <a:lnTo>
                  <a:pt x="319" y="1334"/>
                </a:lnTo>
                <a:lnTo>
                  <a:pt x="303" y="1403"/>
                </a:lnTo>
                <a:lnTo>
                  <a:pt x="290" y="1472"/>
                </a:lnTo>
                <a:lnTo>
                  <a:pt x="281" y="1543"/>
                </a:lnTo>
                <a:lnTo>
                  <a:pt x="276" y="1614"/>
                </a:lnTo>
                <a:lnTo>
                  <a:pt x="274" y="1687"/>
                </a:lnTo>
                <a:lnTo>
                  <a:pt x="276" y="1759"/>
                </a:lnTo>
                <a:lnTo>
                  <a:pt x="281" y="1831"/>
                </a:lnTo>
                <a:lnTo>
                  <a:pt x="290" y="1903"/>
                </a:lnTo>
                <a:lnTo>
                  <a:pt x="303" y="1972"/>
                </a:lnTo>
                <a:lnTo>
                  <a:pt x="319" y="2040"/>
                </a:lnTo>
                <a:lnTo>
                  <a:pt x="337" y="2107"/>
                </a:lnTo>
                <a:lnTo>
                  <a:pt x="359" y="2173"/>
                </a:lnTo>
                <a:lnTo>
                  <a:pt x="384" y="2237"/>
                </a:lnTo>
                <a:lnTo>
                  <a:pt x="412" y="2300"/>
                </a:lnTo>
                <a:lnTo>
                  <a:pt x="442" y="2360"/>
                </a:lnTo>
                <a:lnTo>
                  <a:pt x="476" y="2420"/>
                </a:lnTo>
                <a:lnTo>
                  <a:pt x="513" y="2477"/>
                </a:lnTo>
                <a:lnTo>
                  <a:pt x="551" y="2533"/>
                </a:lnTo>
                <a:lnTo>
                  <a:pt x="593" y="2586"/>
                </a:lnTo>
                <a:lnTo>
                  <a:pt x="636" y="2637"/>
                </a:lnTo>
                <a:lnTo>
                  <a:pt x="683" y="2686"/>
                </a:lnTo>
                <a:lnTo>
                  <a:pt x="731" y="2733"/>
                </a:lnTo>
                <a:lnTo>
                  <a:pt x="782" y="2778"/>
                </a:lnTo>
                <a:lnTo>
                  <a:pt x="834" y="2819"/>
                </a:lnTo>
                <a:lnTo>
                  <a:pt x="889" y="2858"/>
                </a:lnTo>
                <a:lnTo>
                  <a:pt x="945" y="2896"/>
                </a:lnTo>
                <a:lnTo>
                  <a:pt x="1004" y="2929"/>
                </a:lnTo>
                <a:lnTo>
                  <a:pt x="1065" y="2960"/>
                </a:lnTo>
                <a:lnTo>
                  <a:pt x="1126" y="2988"/>
                </a:lnTo>
                <a:lnTo>
                  <a:pt x="1190" y="3015"/>
                </a:lnTo>
                <a:lnTo>
                  <a:pt x="1255" y="3037"/>
                </a:lnTo>
                <a:lnTo>
                  <a:pt x="1321" y="3055"/>
                </a:lnTo>
                <a:lnTo>
                  <a:pt x="1389" y="3071"/>
                </a:lnTo>
                <a:lnTo>
                  <a:pt x="1458" y="3083"/>
                </a:lnTo>
                <a:lnTo>
                  <a:pt x="1527" y="3092"/>
                </a:lnTo>
                <a:lnTo>
                  <a:pt x="1598" y="3098"/>
                </a:lnTo>
                <a:lnTo>
                  <a:pt x="1671" y="3099"/>
                </a:lnTo>
                <a:lnTo>
                  <a:pt x="1743" y="3098"/>
                </a:lnTo>
                <a:lnTo>
                  <a:pt x="1815" y="3092"/>
                </a:lnTo>
                <a:lnTo>
                  <a:pt x="1885" y="3083"/>
                </a:lnTo>
                <a:lnTo>
                  <a:pt x="1954" y="3071"/>
                </a:lnTo>
                <a:lnTo>
                  <a:pt x="2022" y="3055"/>
                </a:lnTo>
                <a:lnTo>
                  <a:pt x="2088" y="3037"/>
                </a:lnTo>
                <a:lnTo>
                  <a:pt x="2154" y="3015"/>
                </a:lnTo>
                <a:lnTo>
                  <a:pt x="2218" y="2988"/>
                </a:lnTo>
                <a:lnTo>
                  <a:pt x="2280" y="2960"/>
                </a:lnTo>
                <a:lnTo>
                  <a:pt x="2341" y="2929"/>
                </a:lnTo>
                <a:lnTo>
                  <a:pt x="2400" y="2896"/>
                </a:lnTo>
                <a:lnTo>
                  <a:pt x="2456" y="2858"/>
                </a:lnTo>
                <a:lnTo>
                  <a:pt x="2512" y="2819"/>
                </a:lnTo>
                <a:lnTo>
                  <a:pt x="2564" y="2778"/>
                </a:lnTo>
                <a:lnTo>
                  <a:pt x="2615" y="2733"/>
                </a:lnTo>
                <a:lnTo>
                  <a:pt x="2664" y="2686"/>
                </a:lnTo>
                <a:lnTo>
                  <a:pt x="2710" y="2637"/>
                </a:lnTo>
                <a:lnTo>
                  <a:pt x="2754" y="2586"/>
                </a:lnTo>
                <a:lnTo>
                  <a:pt x="2796" y="2533"/>
                </a:lnTo>
                <a:lnTo>
                  <a:pt x="2835" y="2477"/>
                </a:lnTo>
                <a:lnTo>
                  <a:pt x="2872" y="2420"/>
                </a:lnTo>
                <a:lnTo>
                  <a:pt x="2905" y="2360"/>
                </a:lnTo>
                <a:lnTo>
                  <a:pt x="2936" y="2300"/>
                </a:lnTo>
                <a:lnTo>
                  <a:pt x="2965" y="2237"/>
                </a:lnTo>
                <a:lnTo>
                  <a:pt x="2989" y="2173"/>
                </a:lnTo>
                <a:lnTo>
                  <a:pt x="3011" y="2107"/>
                </a:lnTo>
                <a:lnTo>
                  <a:pt x="3030" y="2040"/>
                </a:lnTo>
                <a:lnTo>
                  <a:pt x="3045" y="1972"/>
                </a:lnTo>
                <a:lnTo>
                  <a:pt x="3059" y="1903"/>
                </a:lnTo>
                <a:lnTo>
                  <a:pt x="3067" y="1831"/>
                </a:lnTo>
                <a:lnTo>
                  <a:pt x="3073" y="1759"/>
                </a:lnTo>
                <a:lnTo>
                  <a:pt x="3075" y="1687"/>
                </a:lnTo>
                <a:lnTo>
                  <a:pt x="3073" y="1614"/>
                </a:lnTo>
                <a:lnTo>
                  <a:pt x="3067" y="1543"/>
                </a:lnTo>
                <a:lnTo>
                  <a:pt x="3059" y="1472"/>
                </a:lnTo>
                <a:lnTo>
                  <a:pt x="3045" y="1403"/>
                </a:lnTo>
                <a:lnTo>
                  <a:pt x="3030" y="1334"/>
                </a:lnTo>
                <a:lnTo>
                  <a:pt x="3011" y="1266"/>
                </a:lnTo>
                <a:lnTo>
                  <a:pt x="2989" y="1201"/>
                </a:lnTo>
                <a:lnTo>
                  <a:pt x="2965" y="1137"/>
                </a:lnTo>
                <a:lnTo>
                  <a:pt x="2936" y="1075"/>
                </a:lnTo>
                <a:lnTo>
                  <a:pt x="2905" y="1014"/>
                </a:lnTo>
                <a:lnTo>
                  <a:pt x="2872" y="955"/>
                </a:lnTo>
                <a:lnTo>
                  <a:pt x="2835" y="897"/>
                </a:lnTo>
                <a:lnTo>
                  <a:pt x="2796" y="843"/>
                </a:lnTo>
                <a:lnTo>
                  <a:pt x="2754" y="790"/>
                </a:lnTo>
                <a:lnTo>
                  <a:pt x="2710" y="738"/>
                </a:lnTo>
                <a:lnTo>
                  <a:pt x="2664" y="690"/>
                </a:lnTo>
                <a:lnTo>
                  <a:pt x="2615" y="642"/>
                </a:lnTo>
                <a:lnTo>
                  <a:pt x="2564" y="599"/>
                </a:lnTo>
                <a:lnTo>
                  <a:pt x="2512" y="557"/>
                </a:lnTo>
                <a:lnTo>
                  <a:pt x="2456" y="517"/>
                </a:lnTo>
                <a:lnTo>
                  <a:pt x="2400" y="481"/>
                </a:lnTo>
                <a:lnTo>
                  <a:pt x="2341" y="447"/>
                </a:lnTo>
                <a:lnTo>
                  <a:pt x="2280" y="417"/>
                </a:lnTo>
                <a:lnTo>
                  <a:pt x="2218" y="388"/>
                </a:lnTo>
                <a:lnTo>
                  <a:pt x="2154" y="363"/>
                </a:lnTo>
                <a:lnTo>
                  <a:pt x="2088" y="341"/>
                </a:lnTo>
                <a:lnTo>
                  <a:pt x="2022" y="322"/>
                </a:lnTo>
                <a:lnTo>
                  <a:pt x="1954" y="306"/>
                </a:lnTo>
                <a:lnTo>
                  <a:pt x="1885" y="294"/>
                </a:lnTo>
                <a:lnTo>
                  <a:pt x="1815" y="285"/>
                </a:lnTo>
                <a:lnTo>
                  <a:pt x="1743" y="279"/>
                </a:lnTo>
                <a:lnTo>
                  <a:pt x="1671" y="277"/>
                </a:lnTo>
                <a:close/>
                <a:moveTo>
                  <a:pt x="1671" y="3372"/>
                </a:moveTo>
                <a:lnTo>
                  <a:pt x="1585" y="3370"/>
                </a:lnTo>
                <a:lnTo>
                  <a:pt x="1500" y="3364"/>
                </a:lnTo>
                <a:lnTo>
                  <a:pt x="1416" y="3353"/>
                </a:lnTo>
                <a:lnTo>
                  <a:pt x="1334" y="3339"/>
                </a:lnTo>
                <a:lnTo>
                  <a:pt x="1254" y="3320"/>
                </a:lnTo>
                <a:lnTo>
                  <a:pt x="1175" y="3297"/>
                </a:lnTo>
                <a:lnTo>
                  <a:pt x="1097" y="3271"/>
                </a:lnTo>
                <a:lnTo>
                  <a:pt x="1021" y="3240"/>
                </a:lnTo>
                <a:lnTo>
                  <a:pt x="947" y="3207"/>
                </a:lnTo>
                <a:lnTo>
                  <a:pt x="876" y="3170"/>
                </a:lnTo>
                <a:lnTo>
                  <a:pt x="806" y="3130"/>
                </a:lnTo>
                <a:lnTo>
                  <a:pt x="738" y="3085"/>
                </a:lnTo>
                <a:lnTo>
                  <a:pt x="672" y="3039"/>
                </a:lnTo>
                <a:lnTo>
                  <a:pt x="609" y="2988"/>
                </a:lnTo>
                <a:lnTo>
                  <a:pt x="548" y="2936"/>
                </a:lnTo>
                <a:lnTo>
                  <a:pt x="491" y="2879"/>
                </a:lnTo>
                <a:lnTo>
                  <a:pt x="435" y="2821"/>
                </a:lnTo>
                <a:lnTo>
                  <a:pt x="382" y="2761"/>
                </a:lnTo>
                <a:lnTo>
                  <a:pt x="333" y="2696"/>
                </a:lnTo>
                <a:lnTo>
                  <a:pt x="286" y="2630"/>
                </a:lnTo>
                <a:lnTo>
                  <a:pt x="243" y="2562"/>
                </a:lnTo>
                <a:lnTo>
                  <a:pt x="203" y="2491"/>
                </a:lnTo>
                <a:lnTo>
                  <a:pt x="165" y="2419"/>
                </a:lnTo>
                <a:lnTo>
                  <a:pt x="132" y="2344"/>
                </a:lnTo>
                <a:lnTo>
                  <a:pt x="101" y="2268"/>
                </a:lnTo>
                <a:lnTo>
                  <a:pt x="75" y="2189"/>
                </a:lnTo>
                <a:lnTo>
                  <a:pt x="53" y="2109"/>
                </a:lnTo>
                <a:lnTo>
                  <a:pt x="34" y="2028"/>
                </a:lnTo>
                <a:lnTo>
                  <a:pt x="20" y="1944"/>
                </a:lnTo>
                <a:lnTo>
                  <a:pt x="9" y="1859"/>
                </a:lnTo>
                <a:lnTo>
                  <a:pt x="2" y="1774"/>
                </a:lnTo>
                <a:lnTo>
                  <a:pt x="0" y="1687"/>
                </a:lnTo>
                <a:lnTo>
                  <a:pt x="2" y="1600"/>
                </a:lnTo>
                <a:lnTo>
                  <a:pt x="9" y="1514"/>
                </a:lnTo>
                <a:lnTo>
                  <a:pt x="20" y="1430"/>
                </a:lnTo>
                <a:lnTo>
                  <a:pt x="34" y="1346"/>
                </a:lnTo>
                <a:lnTo>
                  <a:pt x="53" y="1264"/>
                </a:lnTo>
                <a:lnTo>
                  <a:pt x="75" y="1185"/>
                </a:lnTo>
                <a:lnTo>
                  <a:pt x="101" y="1106"/>
                </a:lnTo>
                <a:lnTo>
                  <a:pt x="132" y="1030"/>
                </a:lnTo>
                <a:lnTo>
                  <a:pt x="165" y="955"/>
                </a:lnTo>
                <a:lnTo>
                  <a:pt x="203" y="882"/>
                </a:lnTo>
                <a:lnTo>
                  <a:pt x="243" y="812"/>
                </a:lnTo>
                <a:lnTo>
                  <a:pt x="286" y="743"/>
                </a:lnTo>
                <a:lnTo>
                  <a:pt x="333" y="678"/>
                </a:lnTo>
                <a:lnTo>
                  <a:pt x="382" y="613"/>
                </a:lnTo>
                <a:lnTo>
                  <a:pt x="435" y="553"/>
                </a:lnTo>
                <a:lnTo>
                  <a:pt x="491" y="494"/>
                </a:lnTo>
                <a:lnTo>
                  <a:pt x="548" y="438"/>
                </a:lnTo>
                <a:lnTo>
                  <a:pt x="609" y="385"/>
                </a:lnTo>
                <a:lnTo>
                  <a:pt x="672" y="335"/>
                </a:lnTo>
                <a:lnTo>
                  <a:pt x="738" y="288"/>
                </a:lnTo>
                <a:lnTo>
                  <a:pt x="806" y="244"/>
                </a:lnTo>
                <a:lnTo>
                  <a:pt x="876" y="204"/>
                </a:lnTo>
                <a:lnTo>
                  <a:pt x="947" y="167"/>
                </a:lnTo>
                <a:lnTo>
                  <a:pt x="1021" y="132"/>
                </a:lnTo>
                <a:lnTo>
                  <a:pt x="1097" y="103"/>
                </a:lnTo>
                <a:lnTo>
                  <a:pt x="1175" y="76"/>
                </a:lnTo>
                <a:lnTo>
                  <a:pt x="1254" y="54"/>
                </a:lnTo>
                <a:lnTo>
                  <a:pt x="1334" y="35"/>
                </a:lnTo>
                <a:lnTo>
                  <a:pt x="1416" y="19"/>
                </a:lnTo>
                <a:lnTo>
                  <a:pt x="1500" y="9"/>
                </a:lnTo>
                <a:lnTo>
                  <a:pt x="1585" y="2"/>
                </a:lnTo>
                <a:lnTo>
                  <a:pt x="1671" y="0"/>
                </a:lnTo>
                <a:lnTo>
                  <a:pt x="1757" y="2"/>
                </a:lnTo>
                <a:lnTo>
                  <a:pt x="1842" y="9"/>
                </a:lnTo>
                <a:lnTo>
                  <a:pt x="1926" y="19"/>
                </a:lnTo>
                <a:lnTo>
                  <a:pt x="2008" y="35"/>
                </a:lnTo>
                <a:lnTo>
                  <a:pt x="2088" y="54"/>
                </a:lnTo>
                <a:lnTo>
                  <a:pt x="2168" y="76"/>
                </a:lnTo>
                <a:lnTo>
                  <a:pt x="2246" y="103"/>
                </a:lnTo>
                <a:lnTo>
                  <a:pt x="2322" y="132"/>
                </a:lnTo>
                <a:lnTo>
                  <a:pt x="2396" y="167"/>
                </a:lnTo>
                <a:lnTo>
                  <a:pt x="2467" y="204"/>
                </a:lnTo>
                <a:lnTo>
                  <a:pt x="2537" y="244"/>
                </a:lnTo>
                <a:lnTo>
                  <a:pt x="2606" y="288"/>
                </a:lnTo>
                <a:lnTo>
                  <a:pt x="2671" y="335"/>
                </a:lnTo>
                <a:lnTo>
                  <a:pt x="2734" y="385"/>
                </a:lnTo>
                <a:lnTo>
                  <a:pt x="2795" y="438"/>
                </a:lnTo>
                <a:lnTo>
                  <a:pt x="2852" y="494"/>
                </a:lnTo>
                <a:lnTo>
                  <a:pt x="2908" y="553"/>
                </a:lnTo>
                <a:lnTo>
                  <a:pt x="2961" y="613"/>
                </a:lnTo>
                <a:lnTo>
                  <a:pt x="3010" y="678"/>
                </a:lnTo>
                <a:lnTo>
                  <a:pt x="3057" y="743"/>
                </a:lnTo>
                <a:lnTo>
                  <a:pt x="3100" y="812"/>
                </a:lnTo>
                <a:lnTo>
                  <a:pt x="3139" y="882"/>
                </a:lnTo>
                <a:lnTo>
                  <a:pt x="3177" y="955"/>
                </a:lnTo>
                <a:lnTo>
                  <a:pt x="3210" y="1030"/>
                </a:lnTo>
                <a:lnTo>
                  <a:pt x="3239" y="1106"/>
                </a:lnTo>
                <a:lnTo>
                  <a:pt x="3266" y="1185"/>
                </a:lnTo>
                <a:lnTo>
                  <a:pt x="3289" y="1264"/>
                </a:lnTo>
                <a:lnTo>
                  <a:pt x="3307" y="1346"/>
                </a:lnTo>
                <a:lnTo>
                  <a:pt x="3322" y="1430"/>
                </a:lnTo>
                <a:lnTo>
                  <a:pt x="3332" y="1514"/>
                </a:lnTo>
                <a:lnTo>
                  <a:pt x="3339" y="1600"/>
                </a:lnTo>
                <a:lnTo>
                  <a:pt x="3342" y="1687"/>
                </a:lnTo>
                <a:lnTo>
                  <a:pt x="3339" y="1774"/>
                </a:lnTo>
                <a:lnTo>
                  <a:pt x="3332" y="1859"/>
                </a:lnTo>
                <a:lnTo>
                  <a:pt x="3322" y="1944"/>
                </a:lnTo>
                <a:lnTo>
                  <a:pt x="3307" y="2028"/>
                </a:lnTo>
                <a:lnTo>
                  <a:pt x="3289" y="2109"/>
                </a:lnTo>
                <a:lnTo>
                  <a:pt x="3266" y="2189"/>
                </a:lnTo>
                <a:lnTo>
                  <a:pt x="3239" y="2268"/>
                </a:lnTo>
                <a:lnTo>
                  <a:pt x="3210" y="2344"/>
                </a:lnTo>
                <a:lnTo>
                  <a:pt x="3177" y="2419"/>
                </a:lnTo>
                <a:lnTo>
                  <a:pt x="3139" y="2491"/>
                </a:lnTo>
                <a:lnTo>
                  <a:pt x="3100" y="2562"/>
                </a:lnTo>
                <a:lnTo>
                  <a:pt x="3057" y="2630"/>
                </a:lnTo>
                <a:lnTo>
                  <a:pt x="3010" y="2696"/>
                </a:lnTo>
                <a:lnTo>
                  <a:pt x="2961" y="2761"/>
                </a:lnTo>
                <a:lnTo>
                  <a:pt x="2908" y="2821"/>
                </a:lnTo>
                <a:lnTo>
                  <a:pt x="2852" y="2879"/>
                </a:lnTo>
                <a:lnTo>
                  <a:pt x="2795" y="2936"/>
                </a:lnTo>
                <a:lnTo>
                  <a:pt x="2734" y="2988"/>
                </a:lnTo>
                <a:lnTo>
                  <a:pt x="2671" y="3039"/>
                </a:lnTo>
                <a:lnTo>
                  <a:pt x="2606" y="3085"/>
                </a:lnTo>
                <a:lnTo>
                  <a:pt x="2537" y="3130"/>
                </a:lnTo>
                <a:lnTo>
                  <a:pt x="2467" y="3170"/>
                </a:lnTo>
                <a:lnTo>
                  <a:pt x="2396" y="3207"/>
                </a:lnTo>
                <a:lnTo>
                  <a:pt x="2322" y="3240"/>
                </a:lnTo>
                <a:lnTo>
                  <a:pt x="2246" y="3271"/>
                </a:lnTo>
                <a:lnTo>
                  <a:pt x="2168" y="3297"/>
                </a:lnTo>
                <a:lnTo>
                  <a:pt x="2088" y="3320"/>
                </a:lnTo>
                <a:lnTo>
                  <a:pt x="2008" y="3339"/>
                </a:lnTo>
                <a:lnTo>
                  <a:pt x="1926" y="3353"/>
                </a:lnTo>
                <a:lnTo>
                  <a:pt x="1842" y="3364"/>
                </a:lnTo>
                <a:lnTo>
                  <a:pt x="1757" y="3370"/>
                </a:lnTo>
                <a:lnTo>
                  <a:pt x="1671" y="3372"/>
                </a:lnTo>
                <a:close/>
              </a:path>
            </a:pathLst>
          </a:custGeom>
          <a:solidFill>
            <a:srgbClr val="FFFFFF"/>
          </a:solidFill>
          <a:ln w="9525">
            <a:noFill/>
            <a:round/>
            <a:headEnd/>
            <a:tailEnd/>
          </a:ln>
        </p:spPr>
        <p:txBody>
          <a:bodyPr/>
          <a:lstStyle/>
          <a:p>
            <a:pPr>
              <a:defRPr/>
            </a:pPr>
            <a:endParaRPr lang="en-GB"/>
          </a:p>
        </p:txBody>
      </p:sp>
      <p:sp>
        <p:nvSpPr>
          <p:cNvPr id="7" name="Freeform 101"/>
          <p:cNvSpPr>
            <a:spLocks noEditPoints="1"/>
          </p:cNvSpPr>
          <p:nvPr/>
        </p:nvSpPr>
        <p:spPr bwMode="auto">
          <a:xfrm>
            <a:off x="539750" y="2335213"/>
            <a:ext cx="844550" cy="846137"/>
          </a:xfrm>
          <a:custGeom>
            <a:avLst/>
            <a:gdLst/>
            <a:ahLst/>
            <a:cxnLst>
              <a:cxn ang="0">
                <a:pos x="11870" y="8228"/>
              </a:cxn>
              <a:cxn ang="0">
                <a:pos x="10653" y="10238"/>
              </a:cxn>
              <a:cxn ang="0">
                <a:pos x="8776" y="11638"/>
              </a:cxn>
              <a:cxn ang="0">
                <a:pos x="6436" y="12233"/>
              </a:cxn>
              <a:cxn ang="0">
                <a:pos x="4013" y="11871"/>
              </a:cxn>
              <a:cxn ang="0">
                <a:pos x="2002" y="10654"/>
              </a:cxn>
              <a:cxn ang="0">
                <a:pos x="602" y="8777"/>
              </a:cxn>
              <a:cxn ang="0">
                <a:pos x="7" y="6437"/>
              </a:cxn>
              <a:cxn ang="0">
                <a:pos x="371" y="4014"/>
              </a:cxn>
              <a:cxn ang="0">
                <a:pos x="1588" y="2003"/>
              </a:cxn>
              <a:cxn ang="0">
                <a:pos x="3464" y="603"/>
              </a:cxn>
              <a:cxn ang="0">
                <a:pos x="5804" y="8"/>
              </a:cxn>
              <a:cxn ang="0">
                <a:pos x="8227" y="372"/>
              </a:cxn>
              <a:cxn ang="0">
                <a:pos x="10237" y="1589"/>
              </a:cxn>
              <a:cxn ang="0">
                <a:pos x="11637" y="3465"/>
              </a:cxn>
              <a:cxn ang="0">
                <a:pos x="12232" y="5805"/>
              </a:cxn>
              <a:cxn ang="0">
                <a:pos x="883" y="7750"/>
              </a:cxn>
              <a:cxn ang="0">
                <a:pos x="1889" y="9598"/>
              </a:cxn>
              <a:cxn ang="0">
                <a:pos x="3505" y="10921"/>
              </a:cxn>
              <a:cxn ang="0">
                <a:pos x="5559" y="11547"/>
              </a:cxn>
              <a:cxn ang="0">
                <a:pos x="7744" y="11331"/>
              </a:cxn>
              <a:cxn ang="0">
                <a:pos x="9591" y="10336"/>
              </a:cxn>
              <a:cxn ang="0">
                <a:pos x="10917" y="8730"/>
              </a:cxn>
              <a:cxn ang="0">
                <a:pos x="11546" y="6682"/>
              </a:cxn>
              <a:cxn ang="0">
                <a:pos x="11329" y="4490"/>
              </a:cxn>
              <a:cxn ang="0">
                <a:pos x="10330" y="2638"/>
              </a:cxn>
              <a:cxn ang="0">
                <a:pos x="8722" y="1310"/>
              </a:cxn>
              <a:cxn ang="0">
                <a:pos x="6679" y="681"/>
              </a:cxn>
              <a:cxn ang="0">
                <a:pos x="4488" y="898"/>
              </a:cxn>
              <a:cxn ang="0">
                <a:pos x="2631" y="1898"/>
              </a:cxn>
              <a:cxn ang="0">
                <a:pos x="1298" y="3510"/>
              </a:cxn>
              <a:cxn ang="0">
                <a:pos x="665" y="5560"/>
              </a:cxn>
              <a:cxn ang="0">
                <a:pos x="2358" y="6137"/>
              </a:cxn>
              <a:cxn ang="0">
                <a:pos x="2312" y="6000"/>
              </a:cxn>
              <a:cxn ang="0">
                <a:pos x="2320" y="5867"/>
              </a:cxn>
              <a:cxn ang="0">
                <a:pos x="2382" y="5744"/>
              </a:cxn>
              <a:cxn ang="0">
                <a:pos x="2481" y="5651"/>
              </a:cxn>
              <a:cxn ang="0">
                <a:pos x="2602" y="5601"/>
              </a:cxn>
              <a:cxn ang="0">
                <a:pos x="2726" y="5606"/>
              </a:cxn>
              <a:cxn ang="0">
                <a:pos x="2843" y="5668"/>
              </a:cxn>
              <a:cxn ang="0">
                <a:pos x="5771" y="2257"/>
              </a:cxn>
              <a:cxn ang="0">
                <a:pos x="5819" y="2140"/>
              </a:cxn>
              <a:cxn ang="0">
                <a:pos x="5910" y="2061"/>
              </a:cxn>
              <a:cxn ang="0">
                <a:pos x="6027" y="2020"/>
              </a:cxn>
              <a:cxn ang="0">
                <a:pos x="6153" y="2015"/>
              </a:cxn>
              <a:cxn ang="0">
                <a:pos x="6274" y="2047"/>
              </a:cxn>
              <a:cxn ang="0">
                <a:pos x="6374" y="2118"/>
              </a:cxn>
              <a:cxn ang="0">
                <a:pos x="6434" y="2224"/>
              </a:cxn>
              <a:cxn ang="0">
                <a:pos x="9321" y="5695"/>
              </a:cxn>
              <a:cxn ang="0">
                <a:pos x="9438" y="5615"/>
              </a:cxn>
              <a:cxn ang="0">
                <a:pos x="9565" y="5598"/>
              </a:cxn>
              <a:cxn ang="0">
                <a:pos x="9686" y="5633"/>
              </a:cxn>
              <a:cxn ang="0">
                <a:pos x="9786" y="5717"/>
              </a:cxn>
              <a:cxn ang="0">
                <a:pos x="9853" y="5834"/>
              </a:cxn>
              <a:cxn ang="0">
                <a:pos x="9874" y="5967"/>
              </a:cxn>
              <a:cxn ang="0">
                <a:pos x="9845" y="6103"/>
              </a:cxn>
              <a:cxn ang="0">
                <a:pos x="6376" y="9918"/>
              </a:cxn>
              <a:cxn ang="0">
                <a:pos x="6246" y="10013"/>
              </a:cxn>
              <a:cxn ang="0">
                <a:pos x="6106" y="10045"/>
              </a:cxn>
              <a:cxn ang="0">
                <a:pos x="5964" y="10013"/>
              </a:cxn>
              <a:cxn ang="0">
                <a:pos x="5823" y="9918"/>
              </a:cxn>
            </a:cxnLst>
            <a:rect l="0" t="0" r="r" b="b"/>
            <a:pathLst>
              <a:path w="12240" h="12241">
                <a:moveTo>
                  <a:pt x="12240" y="6121"/>
                </a:moveTo>
                <a:lnTo>
                  <a:pt x="12232" y="6437"/>
                </a:lnTo>
                <a:lnTo>
                  <a:pt x="12208" y="6748"/>
                </a:lnTo>
                <a:lnTo>
                  <a:pt x="12170" y="7054"/>
                </a:lnTo>
                <a:lnTo>
                  <a:pt x="12116" y="7356"/>
                </a:lnTo>
                <a:lnTo>
                  <a:pt x="12048" y="7653"/>
                </a:lnTo>
                <a:lnTo>
                  <a:pt x="11966" y="7943"/>
                </a:lnTo>
                <a:lnTo>
                  <a:pt x="11870" y="8228"/>
                </a:lnTo>
                <a:lnTo>
                  <a:pt x="11760" y="8505"/>
                </a:lnTo>
                <a:lnTo>
                  <a:pt x="11637" y="8777"/>
                </a:lnTo>
                <a:lnTo>
                  <a:pt x="11503" y="9041"/>
                </a:lnTo>
                <a:lnTo>
                  <a:pt x="11356" y="9298"/>
                </a:lnTo>
                <a:lnTo>
                  <a:pt x="11196" y="9545"/>
                </a:lnTo>
                <a:lnTo>
                  <a:pt x="11026" y="9786"/>
                </a:lnTo>
                <a:lnTo>
                  <a:pt x="10844" y="10016"/>
                </a:lnTo>
                <a:lnTo>
                  <a:pt x="10653" y="10238"/>
                </a:lnTo>
                <a:lnTo>
                  <a:pt x="10450" y="10451"/>
                </a:lnTo>
                <a:lnTo>
                  <a:pt x="10237" y="10654"/>
                </a:lnTo>
                <a:lnTo>
                  <a:pt x="10015" y="10845"/>
                </a:lnTo>
                <a:lnTo>
                  <a:pt x="9784" y="11027"/>
                </a:lnTo>
                <a:lnTo>
                  <a:pt x="9544" y="11197"/>
                </a:lnTo>
                <a:lnTo>
                  <a:pt x="9297" y="11357"/>
                </a:lnTo>
                <a:lnTo>
                  <a:pt x="9040" y="11503"/>
                </a:lnTo>
                <a:lnTo>
                  <a:pt x="8776" y="11638"/>
                </a:lnTo>
                <a:lnTo>
                  <a:pt x="8504" y="11761"/>
                </a:lnTo>
                <a:lnTo>
                  <a:pt x="8227" y="11871"/>
                </a:lnTo>
                <a:lnTo>
                  <a:pt x="7943" y="11967"/>
                </a:lnTo>
                <a:lnTo>
                  <a:pt x="7652" y="12049"/>
                </a:lnTo>
                <a:lnTo>
                  <a:pt x="7355" y="12117"/>
                </a:lnTo>
                <a:lnTo>
                  <a:pt x="7053" y="12171"/>
                </a:lnTo>
                <a:lnTo>
                  <a:pt x="6747" y="12209"/>
                </a:lnTo>
                <a:lnTo>
                  <a:pt x="6436" y="12233"/>
                </a:lnTo>
                <a:lnTo>
                  <a:pt x="6120" y="12241"/>
                </a:lnTo>
                <a:lnTo>
                  <a:pt x="5804" y="12233"/>
                </a:lnTo>
                <a:lnTo>
                  <a:pt x="5493" y="12209"/>
                </a:lnTo>
                <a:lnTo>
                  <a:pt x="5186" y="12171"/>
                </a:lnTo>
                <a:lnTo>
                  <a:pt x="4885" y="12117"/>
                </a:lnTo>
                <a:lnTo>
                  <a:pt x="4589" y="12049"/>
                </a:lnTo>
                <a:lnTo>
                  <a:pt x="4298" y="11967"/>
                </a:lnTo>
                <a:lnTo>
                  <a:pt x="4013" y="11871"/>
                </a:lnTo>
                <a:lnTo>
                  <a:pt x="3735" y="11761"/>
                </a:lnTo>
                <a:lnTo>
                  <a:pt x="3464" y="11638"/>
                </a:lnTo>
                <a:lnTo>
                  <a:pt x="3200" y="11503"/>
                </a:lnTo>
                <a:lnTo>
                  <a:pt x="2944" y="11357"/>
                </a:lnTo>
                <a:lnTo>
                  <a:pt x="2696" y="11197"/>
                </a:lnTo>
                <a:lnTo>
                  <a:pt x="2456" y="11027"/>
                </a:lnTo>
                <a:lnTo>
                  <a:pt x="2224" y="10845"/>
                </a:lnTo>
                <a:lnTo>
                  <a:pt x="2002" y="10654"/>
                </a:lnTo>
                <a:lnTo>
                  <a:pt x="1790" y="10451"/>
                </a:lnTo>
                <a:lnTo>
                  <a:pt x="1588" y="10238"/>
                </a:lnTo>
                <a:lnTo>
                  <a:pt x="1395" y="10016"/>
                </a:lnTo>
                <a:lnTo>
                  <a:pt x="1214" y="9786"/>
                </a:lnTo>
                <a:lnTo>
                  <a:pt x="1043" y="9545"/>
                </a:lnTo>
                <a:lnTo>
                  <a:pt x="884" y="9298"/>
                </a:lnTo>
                <a:lnTo>
                  <a:pt x="737" y="9041"/>
                </a:lnTo>
                <a:lnTo>
                  <a:pt x="602" y="8777"/>
                </a:lnTo>
                <a:lnTo>
                  <a:pt x="480" y="8505"/>
                </a:lnTo>
                <a:lnTo>
                  <a:pt x="371" y="8228"/>
                </a:lnTo>
                <a:lnTo>
                  <a:pt x="274" y="7943"/>
                </a:lnTo>
                <a:lnTo>
                  <a:pt x="193" y="7653"/>
                </a:lnTo>
                <a:lnTo>
                  <a:pt x="124" y="7356"/>
                </a:lnTo>
                <a:lnTo>
                  <a:pt x="70" y="7054"/>
                </a:lnTo>
                <a:lnTo>
                  <a:pt x="31" y="6748"/>
                </a:lnTo>
                <a:lnTo>
                  <a:pt x="7" y="6437"/>
                </a:lnTo>
                <a:lnTo>
                  <a:pt x="0" y="6121"/>
                </a:lnTo>
                <a:lnTo>
                  <a:pt x="7" y="5805"/>
                </a:lnTo>
                <a:lnTo>
                  <a:pt x="31" y="5494"/>
                </a:lnTo>
                <a:lnTo>
                  <a:pt x="70" y="5187"/>
                </a:lnTo>
                <a:lnTo>
                  <a:pt x="124" y="4886"/>
                </a:lnTo>
                <a:lnTo>
                  <a:pt x="193" y="4590"/>
                </a:lnTo>
                <a:lnTo>
                  <a:pt x="274" y="4299"/>
                </a:lnTo>
                <a:lnTo>
                  <a:pt x="371" y="4014"/>
                </a:lnTo>
                <a:lnTo>
                  <a:pt x="480" y="3736"/>
                </a:lnTo>
                <a:lnTo>
                  <a:pt x="602" y="3465"/>
                </a:lnTo>
                <a:lnTo>
                  <a:pt x="737" y="3201"/>
                </a:lnTo>
                <a:lnTo>
                  <a:pt x="884" y="2945"/>
                </a:lnTo>
                <a:lnTo>
                  <a:pt x="1043" y="2696"/>
                </a:lnTo>
                <a:lnTo>
                  <a:pt x="1214" y="2457"/>
                </a:lnTo>
                <a:lnTo>
                  <a:pt x="1395" y="2225"/>
                </a:lnTo>
                <a:lnTo>
                  <a:pt x="1588" y="2003"/>
                </a:lnTo>
                <a:lnTo>
                  <a:pt x="1790" y="1791"/>
                </a:lnTo>
                <a:lnTo>
                  <a:pt x="2002" y="1589"/>
                </a:lnTo>
                <a:lnTo>
                  <a:pt x="2224" y="1396"/>
                </a:lnTo>
                <a:lnTo>
                  <a:pt x="2456" y="1215"/>
                </a:lnTo>
                <a:lnTo>
                  <a:pt x="2696" y="1044"/>
                </a:lnTo>
                <a:lnTo>
                  <a:pt x="2944" y="885"/>
                </a:lnTo>
                <a:lnTo>
                  <a:pt x="3200" y="738"/>
                </a:lnTo>
                <a:lnTo>
                  <a:pt x="3464" y="603"/>
                </a:lnTo>
                <a:lnTo>
                  <a:pt x="3735" y="481"/>
                </a:lnTo>
                <a:lnTo>
                  <a:pt x="4013" y="372"/>
                </a:lnTo>
                <a:lnTo>
                  <a:pt x="4298" y="275"/>
                </a:lnTo>
                <a:lnTo>
                  <a:pt x="4589" y="193"/>
                </a:lnTo>
                <a:lnTo>
                  <a:pt x="4885" y="125"/>
                </a:lnTo>
                <a:lnTo>
                  <a:pt x="5186" y="71"/>
                </a:lnTo>
                <a:lnTo>
                  <a:pt x="5493" y="32"/>
                </a:lnTo>
                <a:lnTo>
                  <a:pt x="5804" y="8"/>
                </a:lnTo>
                <a:lnTo>
                  <a:pt x="6120" y="0"/>
                </a:lnTo>
                <a:lnTo>
                  <a:pt x="6436" y="8"/>
                </a:lnTo>
                <a:lnTo>
                  <a:pt x="6747" y="32"/>
                </a:lnTo>
                <a:lnTo>
                  <a:pt x="7053" y="71"/>
                </a:lnTo>
                <a:lnTo>
                  <a:pt x="7355" y="125"/>
                </a:lnTo>
                <a:lnTo>
                  <a:pt x="7652" y="193"/>
                </a:lnTo>
                <a:lnTo>
                  <a:pt x="7943" y="275"/>
                </a:lnTo>
                <a:lnTo>
                  <a:pt x="8227" y="372"/>
                </a:lnTo>
                <a:lnTo>
                  <a:pt x="8504" y="481"/>
                </a:lnTo>
                <a:lnTo>
                  <a:pt x="8776" y="603"/>
                </a:lnTo>
                <a:lnTo>
                  <a:pt x="9040" y="738"/>
                </a:lnTo>
                <a:lnTo>
                  <a:pt x="9297" y="885"/>
                </a:lnTo>
                <a:lnTo>
                  <a:pt x="9544" y="1044"/>
                </a:lnTo>
                <a:lnTo>
                  <a:pt x="9784" y="1215"/>
                </a:lnTo>
                <a:lnTo>
                  <a:pt x="10015" y="1396"/>
                </a:lnTo>
                <a:lnTo>
                  <a:pt x="10237" y="1589"/>
                </a:lnTo>
                <a:lnTo>
                  <a:pt x="10450" y="1791"/>
                </a:lnTo>
                <a:lnTo>
                  <a:pt x="10653" y="2003"/>
                </a:lnTo>
                <a:lnTo>
                  <a:pt x="10844" y="2225"/>
                </a:lnTo>
                <a:lnTo>
                  <a:pt x="11026" y="2457"/>
                </a:lnTo>
                <a:lnTo>
                  <a:pt x="11196" y="2696"/>
                </a:lnTo>
                <a:lnTo>
                  <a:pt x="11356" y="2945"/>
                </a:lnTo>
                <a:lnTo>
                  <a:pt x="11503" y="3201"/>
                </a:lnTo>
                <a:lnTo>
                  <a:pt x="11637" y="3465"/>
                </a:lnTo>
                <a:lnTo>
                  <a:pt x="11760" y="3736"/>
                </a:lnTo>
                <a:lnTo>
                  <a:pt x="11870" y="4014"/>
                </a:lnTo>
                <a:lnTo>
                  <a:pt x="11966" y="4299"/>
                </a:lnTo>
                <a:lnTo>
                  <a:pt x="12048" y="4590"/>
                </a:lnTo>
                <a:lnTo>
                  <a:pt x="12116" y="4886"/>
                </a:lnTo>
                <a:lnTo>
                  <a:pt x="12170" y="5187"/>
                </a:lnTo>
                <a:lnTo>
                  <a:pt x="12208" y="5494"/>
                </a:lnTo>
                <a:lnTo>
                  <a:pt x="12232" y="5805"/>
                </a:lnTo>
                <a:lnTo>
                  <a:pt x="12240" y="6121"/>
                </a:lnTo>
                <a:close/>
                <a:moveTo>
                  <a:pt x="638" y="6121"/>
                </a:moveTo>
                <a:lnTo>
                  <a:pt x="645" y="6403"/>
                </a:lnTo>
                <a:lnTo>
                  <a:pt x="665" y="6682"/>
                </a:lnTo>
                <a:lnTo>
                  <a:pt x="700" y="6956"/>
                </a:lnTo>
                <a:lnTo>
                  <a:pt x="748" y="7226"/>
                </a:lnTo>
                <a:lnTo>
                  <a:pt x="810" y="7491"/>
                </a:lnTo>
                <a:lnTo>
                  <a:pt x="883" y="7750"/>
                </a:lnTo>
                <a:lnTo>
                  <a:pt x="969" y="8004"/>
                </a:lnTo>
                <a:lnTo>
                  <a:pt x="1068" y="8253"/>
                </a:lnTo>
                <a:lnTo>
                  <a:pt x="1177" y="8494"/>
                </a:lnTo>
                <a:lnTo>
                  <a:pt x="1298" y="8730"/>
                </a:lnTo>
                <a:lnTo>
                  <a:pt x="1430" y="8958"/>
                </a:lnTo>
                <a:lnTo>
                  <a:pt x="1572" y="9179"/>
                </a:lnTo>
                <a:lnTo>
                  <a:pt x="1726" y="9393"/>
                </a:lnTo>
                <a:lnTo>
                  <a:pt x="1889" y="9598"/>
                </a:lnTo>
                <a:lnTo>
                  <a:pt x="2060" y="9796"/>
                </a:lnTo>
                <a:lnTo>
                  <a:pt x="2242" y="9985"/>
                </a:lnTo>
                <a:lnTo>
                  <a:pt x="2432" y="10165"/>
                </a:lnTo>
                <a:lnTo>
                  <a:pt x="2631" y="10336"/>
                </a:lnTo>
                <a:lnTo>
                  <a:pt x="2838" y="10497"/>
                </a:lnTo>
                <a:lnTo>
                  <a:pt x="3053" y="10649"/>
                </a:lnTo>
                <a:lnTo>
                  <a:pt x="3275" y="10790"/>
                </a:lnTo>
                <a:lnTo>
                  <a:pt x="3505" y="10921"/>
                </a:lnTo>
                <a:lnTo>
                  <a:pt x="3741" y="11041"/>
                </a:lnTo>
                <a:lnTo>
                  <a:pt x="3985" y="11149"/>
                </a:lnTo>
                <a:lnTo>
                  <a:pt x="4233" y="11246"/>
                </a:lnTo>
                <a:lnTo>
                  <a:pt x="4488" y="11331"/>
                </a:lnTo>
                <a:lnTo>
                  <a:pt x="4748" y="11405"/>
                </a:lnTo>
                <a:lnTo>
                  <a:pt x="5014" y="11465"/>
                </a:lnTo>
                <a:lnTo>
                  <a:pt x="5285" y="11512"/>
                </a:lnTo>
                <a:lnTo>
                  <a:pt x="5559" y="11547"/>
                </a:lnTo>
                <a:lnTo>
                  <a:pt x="5837" y="11568"/>
                </a:lnTo>
                <a:lnTo>
                  <a:pt x="6120" y="11575"/>
                </a:lnTo>
                <a:lnTo>
                  <a:pt x="6401" y="11568"/>
                </a:lnTo>
                <a:lnTo>
                  <a:pt x="6679" y="11547"/>
                </a:lnTo>
                <a:lnTo>
                  <a:pt x="6952" y="11512"/>
                </a:lnTo>
                <a:lnTo>
                  <a:pt x="7221" y="11465"/>
                </a:lnTo>
                <a:lnTo>
                  <a:pt x="7485" y="11405"/>
                </a:lnTo>
                <a:lnTo>
                  <a:pt x="7744" y="11331"/>
                </a:lnTo>
                <a:lnTo>
                  <a:pt x="7998" y="11246"/>
                </a:lnTo>
                <a:lnTo>
                  <a:pt x="8245" y="11149"/>
                </a:lnTo>
                <a:lnTo>
                  <a:pt x="8487" y="11041"/>
                </a:lnTo>
                <a:lnTo>
                  <a:pt x="8722" y="10921"/>
                </a:lnTo>
                <a:lnTo>
                  <a:pt x="8951" y="10790"/>
                </a:lnTo>
                <a:lnTo>
                  <a:pt x="9172" y="10649"/>
                </a:lnTo>
                <a:lnTo>
                  <a:pt x="9386" y="10497"/>
                </a:lnTo>
                <a:lnTo>
                  <a:pt x="9591" y="10336"/>
                </a:lnTo>
                <a:lnTo>
                  <a:pt x="9790" y="10165"/>
                </a:lnTo>
                <a:lnTo>
                  <a:pt x="9979" y="9985"/>
                </a:lnTo>
                <a:lnTo>
                  <a:pt x="10159" y="9796"/>
                </a:lnTo>
                <a:lnTo>
                  <a:pt x="10330" y="9598"/>
                </a:lnTo>
                <a:lnTo>
                  <a:pt x="10492" y="9393"/>
                </a:lnTo>
                <a:lnTo>
                  <a:pt x="10645" y="9179"/>
                </a:lnTo>
                <a:lnTo>
                  <a:pt x="10786" y="8958"/>
                </a:lnTo>
                <a:lnTo>
                  <a:pt x="10917" y="8730"/>
                </a:lnTo>
                <a:lnTo>
                  <a:pt x="11038" y="8494"/>
                </a:lnTo>
                <a:lnTo>
                  <a:pt x="11147" y="8253"/>
                </a:lnTo>
                <a:lnTo>
                  <a:pt x="11244" y="8004"/>
                </a:lnTo>
                <a:lnTo>
                  <a:pt x="11329" y="7750"/>
                </a:lnTo>
                <a:lnTo>
                  <a:pt x="11403" y="7491"/>
                </a:lnTo>
                <a:lnTo>
                  <a:pt x="11464" y="7226"/>
                </a:lnTo>
                <a:lnTo>
                  <a:pt x="11511" y="6956"/>
                </a:lnTo>
                <a:lnTo>
                  <a:pt x="11546" y="6682"/>
                </a:lnTo>
                <a:lnTo>
                  <a:pt x="11568" y="6403"/>
                </a:lnTo>
                <a:lnTo>
                  <a:pt x="11575" y="6121"/>
                </a:lnTo>
                <a:lnTo>
                  <a:pt x="11568" y="5838"/>
                </a:lnTo>
                <a:lnTo>
                  <a:pt x="11546" y="5560"/>
                </a:lnTo>
                <a:lnTo>
                  <a:pt x="11511" y="5285"/>
                </a:lnTo>
                <a:lnTo>
                  <a:pt x="11464" y="5015"/>
                </a:lnTo>
                <a:lnTo>
                  <a:pt x="11403" y="4750"/>
                </a:lnTo>
                <a:lnTo>
                  <a:pt x="11329" y="4490"/>
                </a:lnTo>
                <a:lnTo>
                  <a:pt x="11244" y="4236"/>
                </a:lnTo>
                <a:lnTo>
                  <a:pt x="11147" y="3988"/>
                </a:lnTo>
                <a:lnTo>
                  <a:pt x="11038" y="3745"/>
                </a:lnTo>
                <a:lnTo>
                  <a:pt x="10917" y="3510"/>
                </a:lnTo>
                <a:lnTo>
                  <a:pt x="10786" y="3280"/>
                </a:lnTo>
                <a:lnTo>
                  <a:pt x="10645" y="3058"/>
                </a:lnTo>
                <a:lnTo>
                  <a:pt x="10492" y="2844"/>
                </a:lnTo>
                <a:lnTo>
                  <a:pt x="10330" y="2638"/>
                </a:lnTo>
                <a:lnTo>
                  <a:pt x="10159" y="2439"/>
                </a:lnTo>
                <a:lnTo>
                  <a:pt x="9979" y="2250"/>
                </a:lnTo>
                <a:lnTo>
                  <a:pt x="9790" y="2069"/>
                </a:lnTo>
                <a:lnTo>
                  <a:pt x="9591" y="1898"/>
                </a:lnTo>
                <a:lnTo>
                  <a:pt x="9386" y="1735"/>
                </a:lnTo>
                <a:lnTo>
                  <a:pt x="9172" y="1584"/>
                </a:lnTo>
                <a:lnTo>
                  <a:pt x="8951" y="1441"/>
                </a:lnTo>
                <a:lnTo>
                  <a:pt x="8722" y="1310"/>
                </a:lnTo>
                <a:lnTo>
                  <a:pt x="8487" y="1189"/>
                </a:lnTo>
                <a:lnTo>
                  <a:pt x="8245" y="1081"/>
                </a:lnTo>
                <a:lnTo>
                  <a:pt x="7998" y="983"/>
                </a:lnTo>
                <a:lnTo>
                  <a:pt x="7744" y="898"/>
                </a:lnTo>
                <a:lnTo>
                  <a:pt x="7485" y="824"/>
                </a:lnTo>
                <a:lnTo>
                  <a:pt x="7221" y="763"/>
                </a:lnTo>
                <a:lnTo>
                  <a:pt x="6952" y="716"/>
                </a:lnTo>
                <a:lnTo>
                  <a:pt x="6679" y="681"/>
                </a:lnTo>
                <a:lnTo>
                  <a:pt x="6401" y="659"/>
                </a:lnTo>
                <a:lnTo>
                  <a:pt x="6120" y="652"/>
                </a:lnTo>
                <a:lnTo>
                  <a:pt x="5837" y="659"/>
                </a:lnTo>
                <a:lnTo>
                  <a:pt x="5559" y="681"/>
                </a:lnTo>
                <a:lnTo>
                  <a:pt x="5285" y="716"/>
                </a:lnTo>
                <a:lnTo>
                  <a:pt x="5014" y="763"/>
                </a:lnTo>
                <a:lnTo>
                  <a:pt x="4748" y="824"/>
                </a:lnTo>
                <a:lnTo>
                  <a:pt x="4488" y="898"/>
                </a:lnTo>
                <a:lnTo>
                  <a:pt x="4233" y="983"/>
                </a:lnTo>
                <a:lnTo>
                  <a:pt x="3985" y="1081"/>
                </a:lnTo>
                <a:lnTo>
                  <a:pt x="3741" y="1189"/>
                </a:lnTo>
                <a:lnTo>
                  <a:pt x="3505" y="1310"/>
                </a:lnTo>
                <a:lnTo>
                  <a:pt x="3275" y="1441"/>
                </a:lnTo>
                <a:lnTo>
                  <a:pt x="3053" y="1584"/>
                </a:lnTo>
                <a:lnTo>
                  <a:pt x="2838" y="1735"/>
                </a:lnTo>
                <a:lnTo>
                  <a:pt x="2631" y="1898"/>
                </a:lnTo>
                <a:lnTo>
                  <a:pt x="2432" y="2069"/>
                </a:lnTo>
                <a:lnTo>
                  <a:pt x="2242" y="2250"/>
                </a:lnTo>
                <a:lnTo>
                  <a:pt x="2060" y="2439"/>
                </a:lnTo>
                <a:lnTo>
                  <a:pt x="1889" y="2638"/>
                </a:lnTo>
                <a:lnTo>
                  <a:pt x="1726" y="2844"/>
                </a:lnTo>
                <a:lnTo>
                  <a:pt x="1572" y="3058"/>
                </a:lnTo>
                <a:lnTo>
                  <a:pt x="1430" y="3280"/>
                </a:lnTo>
                <a:lnTo>
                  <a:pt x="1298" y="3510"/>
                </a:lnTo>
                <a:lnTo>
                  <a:pt x="1177" y="3745"/>
                </a:lnTo>
                <a:lnTo>
                  <a:pt x="1068" y="3988"/>
                </a:lnTo>
                <a:lnTo>
                  <a:pt x="969" y="4236"/>
                </a:lnTo>
                <a:lnTo>
                  <a:pt x="883" y="4490"/>
                </a:lnTo>
                <a:lnTo>
                  <a:pt x="810" y="4750"/>
                </a:lnTo>
                <a:lnTo>
                  <a:pt x="748" y="5015"/>
                </a:lnTo>
                <a:lnTo>
                  <a:pt x="700" y="5285"/>
                </a:lnTo>
                <a:lnTo>
                  <a:pt x="665" y="5560"/>
                </a:lnTo>
                <a:lnTo>
                  <a:pt x="645" y="5838"/>
                </a:lnTo>
                <a:lnTo>
                  <a:pt x="638" y="6121"/>
                </a:lnTo>
                <a:close/>
                <a:moveTo>
                  <a:pt x="2423" y="6220"/>
                </a:moveTo>
                <a:lnTo>
                  <a:pt x="2407" y="6205"/>
                </a:lnTo>
                <a:lnTo>
                  <a:pt x="2393" y="6187"/>
                </a:lnTo>
                <a:lnTo>
                  <a:pt x="2381" y="6171"/>
                </a:lnTo>
                <a:lnTo>
                  <a:pt x="2369" y="6154"/>
                </a:lnTo>
                <a:lnTo>
                  <a:pt x="2358" y="6137"/>
                </a:lnTo>
                <a:lnTo>
                  <a:pt x="2349" y="6120"/>
                </a:lnTo>
                <a:lnTo>
                  <a:pt x="2341" y="6103"/>
                </a:lnTo>
                <a:lnTo>
                  <a:pt x="2334" y="6086"/>
                </a:lnTo>
                <a:lnTo>
                  <a:pt x="2328" y="6068"/>
                </a:lnTo>
                <a:lnTo>
                  <a:pt x="2323" y="6051"/>
                </a:lnTo>
                <a:lnTo>
                  <a:pt x="2318" y="6034"/>
                </a:lnTo>
                <a:lnTo>
                  <a:pt x="2315" y="6017"/>
                </a:lnTo>
                <a:lnTo>
                  <a:pt x="2312" y="6000"/>
                </a:lnTo>
                <a:lnTo>
                  <a:pt x="2310" y="5983"/>
                </a:lnTo>
                <a:lnTo>
                  <a:pt x="2309" y="5967"/>
                </a:lnTo>
                <a:lnTo>
                  <a:pt x="2309" y="5951"/>
                </a:lnTo>
                <a:lnTo>
                  <a:pt x="2309" y="5934"/>
                </a:lnTo>
                <a:lnTo>
                  <a:pt x="2311" y="5917"/>
                </a:lnTo>
                <a:lnTo>
                  <a:pt x="2313" y="5900"/>
                </a:lnTo>
                <a:lnTo>
                  <a:pt x="2316" y="5883"/>
                </a:lnTo>
                <a:lnTo>
                  <a:pt x="2320" y="5867"/>
                </a:lnTo>
                <a:lnTo>
                  <a:pt x="2326" y="5850"/>
                </a:lnTo>
                <a:lnTo>
                  <a:pt x="2332" y="5834"/>
                </a:lnTo>
                <a:lnTo>
                  <a:pt x="2338" y="5818"/>
                </a:lnTo>
                <a:lnTo>
                  <a:pt x="2346" y="5802"/>
                </a:lnTo>
                <a:lnTo>
                  <a:pt x="2353" y="5787"/>
                </a:lnTo>
                <a:lnTo>
                  <a:pt x="2362" y="5773"/>
                </a:lnTo>
                <a:lnTo>
                  <a:pt x="2372" y="5758"/>
                </a:lnTo>
                <a:lnTo>
                  <a:pt x="2382" y="5744"/>
                </a:lnTo>
                <a:lnTo>
                  <a:pt x="2392" y="5731"/>
                </a:lnTo>
                <a:lnTo>
                  <a:pt x="2403" y="5717"/>
                </a:lnTo>
                <a:lnTo>
                  <a:pt x="2416" y="5705"/>
                </a:lnTo>
                <a:lnTo>
                  <a:pt x="2428" y="5693"/>
                </a:lnTo>
                <a:lnTo>
                  <a:pt x="2440" y="5682"/>
                </a:lnTo>
                <a:lnTo>
                  <a:pt x="2454" y="5670"/>
                </a:lnTo>
                <a:lnTo>
                  <a:pt x="2467" y="5660"/>
                </a:lnTo>
                <a:lnTo>
                  <a:pt x="2481" y="5651"/>
                </a:lnTo>
                <a:lnTo>
                  <a:pt x="2494" y="5642"/>
                </a:lnTo>
                <a:lnTo>
                  <a:pt x="2510" y="5633"/>
                </a:lnTo>
                <a:lnTo>
                  <a:pt x="2524" y="5626"/>
                </a:lnTo>
                <a:lnTo>
                  <a:pt x="2539" y="5619"/>
                </a:lnTo>
                <a:lnTo>
                  <a:pt x="2555" y="5614"/>
                </a:lnTo>
                <a:lnTo>
                  <a:pt x="2570" y="5609"/>
                </a:lnTo>
                <a:lnTo>
                  <a:pt x="2586" y="5605"/>
                </a:lnTo>
                <a:lnTo>
                  <a:pt x="2602" y="5601"/>
                </a:lnTo>
                <a:lnTo>
                  <a:pt x="2617" y="5599"/>
                </a:lnTo>
                <a:lnTo>
                  <a:pt x="2634" y="5598"/>
                </a:lnTo>
                <a:lnTo>
                  <a:pt x="2649" y="5597"/>
                </a:lnTo>
                <a:lnTo>
                  <a:pt x="2665" y="5597"/>
                </a:lnTo>
                <a:lnTo>
                  <a:pt x="2681" y="5598"/>
                </a:lnTo>
                <a:lnTo>
                  <a:pt x="2696" y="5600"/>
                </a:lnTo>
                <a:lnTo>
                  <a:pt x="2710" y="5603"/>
                </a:lnTo>
                <a:lnTo>
                  <a:pt x="2726" y="5606"/>
                </a:lnTo>
                <a:lnTo>
                  <a:pt x="2740" y="5610"/>
                </a:lnTo>
                <a:lnTo>
                  <a:pt x="2754" y="5615"/>
                </a:lnTo>
                <a:lnTo>
                  <a:pt x="2770" y="5621"/>
                </a:lnTo>
                <a:lnTo>
                  <a:pt x="2784" y="5628"/>
                </a:lnTo>
                <a:lnTo>
                  <a:pt x="2798" y="5637"/>
                </a:lnTo>
                <a:lnTo>
                  <a:pt x="2814" y="5646"/>
                </a:lnTo>
                <a:lnTo>
                  <a:pt x="2828" y="5656"/>
                </a:lnTo>
                <a:lnTo>
                  <a:pt x="2843" y="5668"/>
                </a:lnTo>
                <a:lnTo>
                  <a:pt x="2859" y="5681"/>
                </a:lnTo>
                <a:lnTo>
                  <a:pt x="2874" y="5695"/>
                </a:lnTo>
                <a:lnTo>
                  <a:pt x="2890" y="5710"/>
                </a:lnTo>
                <a:lnTo>
                  <a:pt x="5766" y="8827"/>
                </a:lnTo>
                <a:lnTo>
                  <a:pt x="5766" y="2310"/>
                </a:lnTo>
                <a:lnTo>
                  <a:pt x="5767" y="2292"/>
                </a:lnTo>
                <a:lnTo>
                  <a:pt x="5768" y="2274"/>
                </a:lnTo>
                <a:lnTo>
                  <a:pt x="5771" y="2257"/>
                </a:lnTo>
                <a:lnTo>
                  <a:pt x="5774" y="2241"/>
                </a:lnTo>
                <a:lnTo>
                  <a:pt x="5778" y="2224"/>
                </a:lnTo>
                <a:lnTo>
                  <a:pt x="5783" y="2209"/>
                </a:lnTo>
                <a:lnTo>
                  <a:pt x="5788" y="2195"/>
                </a:lnTo>
                <a:lnTo>
                  <a:pt x="5795" y="2180"/>
                </a:lnTo>
                <a:lnTo>
                  <a:pt x="5802" y="2166"/>
                </a:lnTo>
                <a:lnTo>
                  <a:pt x="5811" y="2154"/>
                </a:lnTo>
                <a:lnTo>
                  <a:pt x="5819" y="2140"/>
                </a:lnTo>
                <a:lnTo>
                  <a:pt x="5829" y="2129"/>
                </a:lnTo>
                <a:lnTo>
                  <a:pt x="5838" y="2118"/>
                </a:lnTo>
                <a:lnTo>
                  <a:pt x="5849" y="2107"/>
                </a:lnTo>
                <a:lnTo>
                  <a:pt x="5861" y="2096"/>
                </a:lnTo>
                <a:lnTo>
                  <a:pt x="5872" y="2087"/>
                </a:lnTo>
                <a:lnTo>
                  <a:pt x="5884" y="2078"/>
                </a:lnTo>
                <a:lnTo>
                  <a:pt x="5897" y="2070"/>
                </a:lnTo>
                <a:lnTo>
                  <a:pt x="5910" y="2061"/>
                </a:lnTo>
                <a:lnTo>
                  <a:pt x="5923" y="2054"/>
                </a:lnTo>
                <a:lnTo>
                  <a:pt x="5938" y="2047"/>
                </a:lnTo>
                <a:lnTo>
                  <a:pt x="5952" y="2042"/>
                </a:lnTo>
                <a:lnTo>
                  <a:pt x="5966" y="2036"/>
                </a:lnTo>
                <a:lnTo>
                  <a:pt x="5982" y="2031"/>
                </a:lnTo>
                <a:lnTo>
                  <a:pt x="5996" y="2027"/>
                </a:lnTo>
                <a:lnTo>
                  <a:pt x="6011" y="2023"/>
                </a:lnTo>
                <a:lnTo>
                  <a:pt x="6027" y="2020"/>
                </a:lnTo>
                <a:lnTo>
                  <a:pt x="6043" y="2017"/>
                </a:lnTo>
                <a:lnTo>
                  <a:pt x="6058" y="2015"/>
                </a:lnTo>
                <a:lnTo>
                  <a:pt x="6074" y="2013"/>
                </a:lnTo>
                <a:lnTo>
                  <a:pt x="6090" y="2012"/>
                </a:lnTo>
                <a:lnTo>
                  <a:pt x="6106" y="2012"/>
                </a:lnTo>
                <a:lnTo>
                  <a:pt x="6122" y="2012"/>
                </a:lnTo>
                <a:lnTo>
                  <a:pt x="6138" y="2013"/>
                </a:lnTo>
                <a:lnTo>
                  <a:pt x="6153" y="2015"/>
                </a:lnTo>
                <a:lnTo>
                  <a:pt x="6170" y="2017"/>
                </a:lnTo>
                <a:lnTo>
                  <a:pt x="6185" y="2020"/>
                </a:lnTo>
                <a:lnTo>
                  <a:pt x="6201" y="2023"/>
                </a:lnTo>
                <a:lnTo>
                  <a:pt x="6216" y="2027"/>
                </a:lnTo>
                <a:lnTo>
                  <a:pt x="6231" y="2031"/>
                </a:lnTo>
                <a:lnTo>
                  <a:pt x="6246" y="2036"/>
                </a:lnTo>
                <a:lnTo>
                  <a:pt x="6260" y="2042"/>
                </a:lnTo>
                <a:lnTo>
                  <a:pt x="6274" y="2047"/>
                </a:lnTo>
                <a:lnTo>
                  <a:pt x="6289" y="2054"/>
                </a:lnTo>
                <a:lnTo>
                  <a:pt x="6302" y="2061"/>
                </a:lnTo>
                <a:lnTo>
                  <a:pt x="6315" y="2070"/>
                </a:lnTo>
                <a:lnTo>
                  <a:pt x="6327" y="2078"/>
                </a:lnTo>
                <a:lnTo>
                  <a:pt x="6340" y="2087"/>
                </a:lnTo>
                <a:lnTo>
                  <a:pt x="6351" y="2096"/>
                </a:lnTo>
                <a:lnTo>
                  <a:pt x="6362" y="2107"/>
                </a:lnTo>
                <a:lnTo>
                  <a:pt x="6374" y="2118"/>
                </a:lnTo>
                <a:lnTo>
                  <a:pt x="6383" y="2129"/>
                </a:lnTo>
                <a:lnTo>
                  <a:pt x="6393" y="2140"/>
                </a:lnTo>
                <a:lnTo>
                  <a:pt x="6401" y="2154"/>
                </a:lnTo>
                <a:lnTo>
                  <a:pt x="6409" y="2166"/>
                </a:lnTo>
                <a:lnTo>
                  <a:pt x="6417" y="2180"/>
                </a:lnTo>
                <a:lnTo>
                  <a:pt x="6424" y="2195"/>
                </a:lnTo>
                <a:lnTo>
                  <a:pt x="6429" y="2209"/>
                </a:lnTo>
                <a:lnTo>
                  <a:pt x="6434" y="2224"/>
                </a:lnTo>
                <a:lnTo>
                  <a:pt x="6438" y="2241"/>
                </a:lnTo>
                <a:lnTo>
                  <a:pt x="6442" y="2257"/>
                </a:lnTo>
                <a:lnTo>
                  <a:pt x="6444" y="2274"/>
                </a:lnTo>
                <a:lnTo>
                  <a:pt x="6445" y="2292"/>
                </a:lnTo>
                <a:lnTo>
                  <a:pt x="6446" y="2310"/>
                </a:lnTo>
                <a:lnTo>
                  <a:pt x="6446" y="8827"/>
                </a:lnTo>
                <a:lnTo>
                  <a:pt x="9308" y="5710"/>
                </a:lnTo>
                <a:lnTo>
                  <a:pt x="9321" y="5695"/>
                </a:lnTo>
                <a:lnTo>
                  <a:pt x="9335" y="5681"/>
                </a:lnTo>
                <a:lnTo>
                  <a:pt x="9349" y="5668"/>
                </a:lnTo>
                <a:lnTo>
                  <a:pt x="9363" y="5656"/>
                </a:lnTo>
                <a:lnTo>
                  <a:pt x="9377" y="5646"/>
                </a:lnTo>
                <a:lnTo>
                  <a:pt x="9393" y="5637"/>
                </a:lnTo>
                <a:lnTo>
                  <a:pt x="9407" y="5628"/>
                </a:lnTo>
                <a:lnTo>
                  <a:pt x="9423" y="5621"/>
                </a:lnTo>
                <a:lnTo>
                  <a:pt x="9438" y="5615"/>
                </a:lnTo>
                <a:lnTo>
                  <a:pt x="9453" y="5610"/>
                </a:lnTo>
                <a:lnTo>
                  <a:pt x="9470" y="5606"/>
                </a:lnTo>
                <a:lnTo>
                  <a:pt x="9485" y="5603"/>
                </a:lnTo>
                <a:lnTo>
                  <a:pt x="9501" y="5600"/>
                </a:lnTo>
                <a:lnTo>
                  <a:pt x="9517" y="5598"/>
                </a:lnTo>
                <a:lnTo>
                  <a:pt x="9533" y="5597"/>
                </a:lnTo>
                <a:lnTo>
                  <a:pt x="9548" y="5597"/>
                </a:lnTo>
                <a:lnTo>
                  <a:pt x="9565" y="5598"/>
                </a:lnTo>
                <a:lnTo>
                  <a:pt x="9580" y="5599"/>
                </a:lnTo>
                <a:lnTo>
                  <a:pt x="9595" y="5601"/>
                </a:lnTo>
                <a:lnTo>
                  <a:pt x="9611" y="5605"/>
                </a:lnTo>
                <a:lnTo>
                  <a:pt x="9626" y="5609"/>
                </a:lnTo>
                <a:lnTo>
                  <a:pt x="9642" y="5614"/>
                </a:lnTo>
                <a:lnTo>
                  <a:pt x="9657" y="5619"/>
                </a:lnTo>
                <a:lnTo>
                  <a:pt x="9671" y="5626"/>
                </a:lnTo>
                <a:lnTo>
                  <a:pt x="9686" y="5633"/>
                </a:lnTo>
                <a:lnTo>
                  <a:pt x="9700" y="5642"/>
                </a:lnTo>
                <a:lnTo>
                  <a:pt x="9713" y="5651"/>
                </a:lnTo>
                <a:lnTo>
                  <a:pt x="9727" y="5660"/>
                </a:lnTo>
                <a:lnTo>
                  <a:pt x="9739" y="5670"/>
                </a:lnTo>
                <a:lnTo>
                  <a:pt x="9752" y="5682"/>
                </a:lnTo>
                <a:lnTo>
                  <a:pt x="9763" y="5693"/>
                </a:lnTo>
                <a:lnTo>
                  <a:pt x="9776" y="5705"/>
                </a:lnTo>
                <a:lnTo>
                  <a:pt x="9786" y="5717"/>
                </a:lnTo>
                <a:lnTo>
                  <a:pt x="9797" y="5731"/>
                </a:lnTo>
                <a:lnTo>
                  <a:pt x="9806" y="5744"/>
                </a:lnTo>
                <a:lnTo>
                  <a:pt x="9817" y="5758"/>
                </a:lnTo>
                <a:lnTo>
                  <a:pt x="9825" y="5773"/>
                </a:lnTo>
                <a:lnTo>
                  <a:pt x="9833" y="5787"/>
                </a:lnTo>
                <a:lnTo>
                  <a:pt x="9840" y="5802"/>
                </a:lnTo>
                <a:lnTo>
                  <a:pt x="9847" y="5818"/>
                </a:lnTo>
                <a:lnTo>
                  <a:pt x="9853" y="5834"/>
                </a:lnTo>
                <a:lnTo>
                  <a:pt x="9859" y="5850"/>
                </a:lnTo>
                <a:lnTo>
                  <a:pt x="9864" y="5867"/>
                </a:lnTo>
                <a:lnTo>
                  <a:pt x="9868" y="5883"/>
                </a:lnTo>
                <a:lnTo>
                  <a:pt x="9871" y="5900"/>
                </a:lnTo>
                <a:lnTo>
                  <a:pt x="9873" y="5917"/>
                </a:lnTo>
                <a:lnTo>
                  <a:pt x="9874" y="5934"/>
                </a:lnTo>
                <a:lnTo>
                  <a:pt x="9875" y="5951"/>
                </a:lnTo>
                <a:lnTo>
                  <a:pt x="9874" y="5967"/>
                </a:lnTo>
                <a:lnTo>
                  <a:pt x="9873" y="5983"/>
                </a:lnTo>
                <a:lnTo>
                  <a:pt x="9871" y="6000"/>
                </a:lnTo>
                <a:lnTo>
                  <a:pt x="9869" y="6017"/>
                </a:lnTo>
                <a:lnTo>
                  <a:pt x="9866" y="6034"/>
                </a:lnTo>
                <a:lnTo>
                  <a:pt x="9862" y="6051"/>
                </a:lnTo>
                <a:lnTo>
                  <a:pt x="9856" y="6068"/>
                </a:lnTo>
                <a:lnTo>
                  <a:pt x="9851" y="6086"/>
                </a:lnTo>
                <a:lnTo>
                  <a:pt x="9845" y="6103"/>
                </a:lnTo>
                <a:lnTo>
                  <a:pt x="9838" y="6120"/>
                </a:lnTo>
                <a:lnTo>
                  <a:pt x="9830" y="6137"/>
                </a:lnTo>
                <a:lnTo>
                  <a:pt x="9821" y="6154"/>
                </a:lnTo>
                <a:lnTo>
                  <a:pt x="9810" y="6171"/>
                </a:lnTo>
                <a:lnTo>
                  <a:pt x="9800" y="6187"/>
                </a:lnTo>
                <a:lnTo>
                  <a:pt x="9788" y="6205"/>
                </a:lnTo>
                <a:lnTo>
                  <a:pt x="9776" y="6220"/>
                </a:lnTo>
                <a:lnTo>
                  <a:pt x="6376" y="9918"/>
                </a:lnTo>
                <a:lnTo>
                  <a:pt x="6359" y="9933"/>
                </a:lnTo>
                <a:lnTo>
                  <a:pt x="6343" y="9947"/>
                </a:lnTo>
                <a:lnTo>
                  <a:pt x="6327" y="9961"/>
                </a:lnTo>
                <a:lnTo>
                  <a:pt x="6311" y="9973"/>
                </a:lnTo>
                <a:lnTo>
                  <a:pt x="6295" y="9985"/>
                </a:lnTo>
                <a:lnTo>
                  <a:pt x="6278" y="9996"/>
                </a:lnTo>
                <a:lnTo>
                  <a:pt x="6262" y="10005"/>
                </a:lnTo>
                <a:lnTo>
                  <a:pt x="6246" y="10013"/>
                </a:lnTo>
                <a:lnTo>
                  <a:pt x="6229" y="10021"/>
                </a:lnTo>
                <a:lnTo>
                  <a:pt x="6212" y="10027"/>
                </a:lnTo>
                <a:lnTo>
                  <a:pt x="6195" y="10032"/>
                </a:lnTo>
                <a:lnTo>
                  <a:pt x="6178" y="10038"/>
                </a:lnTo>
                <a:lnTo>
                  <a:pt x="6161" y="10041"/>
                </a:lnTo>
                <a:lnTo>
                  <a:pt x="6142" y="10043"/>
                </a:lnTo>
                <a:lnTo>
                  <a:pt x="6125" y="10045"/>
                </a:lnTo>
                <a:lnTo>
                  <a:pt x="6106" y="10045"/>
                </a:lnTo>
                <a:lnTo>
                  <a:pt x="6090" y="10045"/>
                </a:lnTo>
                <a:lnTo>
                  <a:pt x="6073" y="10043"/>
                </a:lnTo>
                <a:lnTo>
                  <a:pt x="6055" y="10041"/>
                </a:lnTo>
                <a:lnTo>
                  <a:pt x="6038" y="10038"/>
                </a:lnTo>
                <a:lnTo>
                  <a:pt x="6019" y="10032"/>
                </a:lnTo>
                <a:lnTo>
                  <a:pt x="6001" y="10027"/>
                </a:lnTo>
                <a:lnTo>
                  <a:pt x="5983" y="10021"/>
                </a:lnTo>
                <a:lnTo>
                  <a:pt x="5964" y="10013"/>
                </a:lnTo>
                <a:lnTo>
                  <a:pt x="5946" y="10005"/>
                </a:lnTo>
                <a:lnTo>
                  <a:pt x="5927" y="9996"/>
                </a:lnTo>
                <a:lnTo>
                  <a:pt x="5909" y="9985"/>
                </a:lnTo>
                <a:lnTo>
                  <a:pt x="5890" y="9973"/>
                </a:lnTo>
                <a:lnTo>
                  <a:pt x="5873" y="9961"/>
                </a:lnTo>
                <a:lnTo>
                  <a:pt x="5856" y="9947"/>
                </a:lnTo>
                <a:lnTo>
                  <a:pt x="5839" y="9933"/>
                </a:lnTo>
                <a:lnTo>
                  <a:pt x="5823" y="9918"/>
                </a:lnTo>
                <a:lnTo>
                  <a:pt x="2423" y="6220"/>
                </a:lnTo>
                <a:close/>
              </a:path>
            </a:pathLst>
          </a:custGeom>
          <a:solidFill>
            <a:srgbClr val="0093DD"/>
          </a:solidFill>
          <a:ln w="9525">
            <a:noFill/>
            <a:round/>
            <a:headEnd/>
            <a:tailEnd/>
          </a:ln>
        </p:spPr>
        <p:txBody>
          <a:bodyPr/>
          <a:lstStyle/>
          <a:p>
            <a:pPr>
              <a:defRPr/>
            </a:pPr>
            <a:endParaRPr lang="en-GB"/>
          </a:p>
        </p:txBody>
      </p:sp>
      <p:sp>
        <p:nvSpPr>
          <p:cNvPr id="8" name="bmkFldPresentationTitle"/>
          <p:cNvSpPr txBox="1">
            <a:spLocks noChangeArrowheads="1"/>
          </p:cNvSpPr>
          <p:nvPr userDrawn="1"/>
        </p:nvSpPr>
        <p:spPr bwMode="auto">
          <a:xfrm>
            <a:off x="6156325" y="355600"/>
            <a:ext cx="1482725" cy="252413"/>
          </a:xfrm>
          <a:prstGeom prst="rect">
            <a:avLst/>
          </a:prstGeom>
          <a:noFill/>
          <a:ln w="9525">
            <a:noFill/>
            <a:miter lim="800000"/>
            <a:headEnd/>
            <a:tailEnd/>
          </a:ln>
          <a:effectLst/>
        </p:spPr>
        <p:txBody>
          <a:bodyPr lIns="0" tIns="0" rIns="0" bIns="0" anchor="ctr"/>
          <a:lstStyle/>
          <a:p>
            <a:pPr>
              <a:defRPr/>
            </a:pPr>
            <a:endParaRPr lang="da-DK" sz="1000" dirty="0">
              <a:solidFill>
                <a:schemeClr val="bg1"/>
              </a:solidFill>
              <a:latin typeface="Arial" charset="0"/>
            </a:endParaRPr>
          </a:p>
        </p:txBody>
      </p:sp>
      <p:sp>
        <p:nvSpPr>
          <p:cNvPr id="9" name="bmkFldAuthorName"/>
          <p:cNvSpPr txBox="1">
            <a:spLocks noChangeArrowheads="1"/>
          </p:cNvSpPr>
          <p:nvPr userDrawn="1"/>
        </p:nvSpPr>
        <p:spPr bwMode="auto">
          <a:xfrm>
            <a:off x="4500563" y="352425"/>
            <a:ext cx="1217612" cy="255588"/>
          </a:xfrm>
          <a:prstGeom prst="rect">
            <a:avLst/>
          </a:prstGeom>
          <a:noFill/>
          <a:ln w="9525">
            <a:noFill/>
            <a:miter lim="800000"/>
            <a:headEnd/>
            <a:tailEnd/>
          </a:ln>
          <a:effectLst/>
        </p:spPr>
        <p:txBody>
          <a:bodyPr lIns="0" tIns="0" rIns="0" bIns="0" anchor="ctr"/>
          <a:lstStyle/>
          <a:p>
            <a:pPr>
              <a:defRPr/>
            </a:pPr>
            <a:r>
              <a:rPr lang="da-DK" sz="1000" b="1" dirty="0" smtClean="0">
                <a:solidFill>
                  <a:schemeClr val="bg1"/>
                </a:solidFill>
                <a:latin typeface="Arial" charset="0"/>
              </a:rPr>
              <a:t>DI </a:t>
            </a:r>
            <a:r>
              <a:rPr lang="da-DK" sz="1000" b="1" dirty="0" err="1" smtClean="0">
                <a:solidFill>
                  <a:schemeClr val="bg1"/>
                </a:solidFill>
                <a:latin typeface="Arial" charset="0"/>
              </a:rPr>
              <a:t>Middle</a:t>
            </a:r>
            <a:r>
              <a:rPr lang="da-DK" sz="1000" b="1" dirty="0" smtClean="0">
                <a:solidFill>
                  <a:schemeClr val="bg1"/>
                </a:solidFill>
                <a:latin typeface="Arial" charset="0"/>
              </a:rPr>
              <a:t> East Day</a:t>
            </a:r>
            <a:endParaRPr lang="da-DK" sz="1000" b="1" dirty="0">
              <a:solidFill>
                <a:schemeClr val="bg1"/>
              </a:solidFill>
              <a:latin typeface="Arial" charset="0"/>
            </a:endParaRPr>
          </a:p>
        </p:txBody>
      </p:sp>
      <p:sp>
        <p:nvSpPr>
          <p:cNvPr id="10" name="bmkFldDay"/>
          <p:cNvSpPr>
            <a:spLocks noChangeAspect="1" noChangeArrowheads="1"/>
          </p:cNvSpPr>
          <p:nvPr userDrawn="1"/>
        </p:nvSpPr>
        <p:spPr bwMode="auto">
          <a:xfrm>
            <a:off x="7751763" y="355600"/>
            <a:ext cx="252412" cy="252413"/>
          </a:xfrm>
          <a:prstGeom prst="ellipse">
            <a:avLst/>
          </a:prstGeom>
          <a:noFill/>
          <a:ln w="22225">
            <a:solidFill>
              <a:schemeClr val="bg1"/>
            </a:solidFill>
            <a:round/>
            <a:headEnd/>
            <a:tailEnd/>
          </a:ln>
          <a:effectLst/>
        </p:spPr>
        <p:txBody>
          <a:bodyPr wrap="none" lIns="0" tIns="0" rIns="0" bIns="0" anchor="ctr"/>
          <a:lstStyle/>
          <a:p>
            <a:pPr algn="ctr">
              <a:lnSpc>
                <a:spcPct val="100000"/>
              </a:lnSpc>
              <a:defRPr/>
            </a:pPr>
            <a:r>
              <a:rPr lang="en-US" sz="800" dirty="0" smtClean="0">
                <a:solidFill>
                  <a:schemeClr val="bg1"/>
                </a:solidFill>
                <a:latin typeface="Arial" charset="0"/>
              </a:rPr>
              <a:t>7.</a:t>
            </a:r>
            <a:endParaRPr lang="en-US" sz="800" dirty="0">
              <a:solidFill>
                <a:schemeClr val="bg1"/>
              </a:solidFill>
              <a:latin typeface="Arial" charset="0"/>
            </a:endParaRPr>
          </a:p>
        </p:txBody>
      </p:sp>
      <p:sp>
        <p:nvSpPr>
          <p:cNvPr id="11" name="bmkFldMonth"/>
          <p:cNvSpPr>
            <a:spLocks noChangeAspect="1" noChangeArrowheads="1"/>
          </p:cNvSpPr>
          <p:nvPr userDrawn="1"/>
        </p:nvSpPr>
        <p:spPr bwMode="auto">
          <a:xfrm>
            <a:off x="8056563" y="355600"/>
            <a:ext cx="252412" cy="252413"/>
          </a:xfrm>
          <a:prstGeom prst="ellipse">
            <a:avLst/>
          </a:prstGeom>
          <a:noFill/>
          <a:ln w="22225">
            <a:solidFill>
              <a:schemeClr val="bg1"/>
            </a:solidFill>
            <a:round/>
            <a:headEnd/>
            <a:tailEnd/>
          </a:ln>
          <a:effectLst/>
        </p:spPr>
        <p:txBody>
          <a:bodyPr wrap="none" lIns="0" tIns="0" rIns="0" bIns="0" anchor="ctr"/>
          <a:lstStyle/>
          <a:p>
            <a:pPr algn="ctr">
              <a:lnSpc>
                <a:spcPct val="100000"/>
              </a:lnSpc>
              <a:defRPr/>
            </a:pPr>
            <a:r>
              <a:rPr lang="en-US" sz="800" dirty="0" smtClean="0">
                <a:solidFill>
                  <a:schemeClr val="bg1"/>
                </a:solidFill>
                <a:latin typeface="Arial" charset="0"/>
              </a:rPr>
              <a:t>Dec.</a:t>
            </a:r>
            <a:endParaRPr lang="en-US" sz="800" dirty="0">
              <a:solidFill>
                <a:schemeClr val="bg1"/>
              </a:solidFill>
              <a:latin typeface="Arial" charset="0"/>
            </a:endParaRPr>
          </a:p>
        </p:txBody>
      </p:sp>
      <p:sp>
        <p:nvSpPr>
          <p:cNvPr id="12" name="bmkFldYear"/>
          <p:cNvSpPr>
            <a:spLocks noChangeAspect="1" noChangeArrowheads="1"/>
          </p:cNvSpPr>
          <p:nvPr userDrawn="1"/>
        </p:nvSpPr>
        <p:spPr bwMode="auto">
          <a:xfrm>
            <a:off x="8362950" y="355600"/>
            <a:ext cx="252413" cy="252413"/>
          </a:xfrm>
          <a:prstGeom prst="ellipse">
            <a:avLst/>
          </a:prstGeom>
          <a:noFill/>
          <a:ln w="22225">
            <a:solidFill>
              <a:schemeClr val="bg1"/>
            </a:solidFill>
            <a:round/>
            <a:headEnd/>
            <a:tailEnd/>
          </a:ln>
          <a:effectLst/>
        </p:spPr>
        <p:txBody>
          <a:bodyPr wrap="none" lIns="0" tIns="0" rIns="0" bIns="0" anchor="ctr"/>
          <a:lstStyle/>
          <a:p>
            <a:pPr algn="ctr">
              <a:lnSpc>
                <a:spcPct val="100000"/>
              </a:lnSpc>
              <a:defRPr/>
            </a:pPr>
            <a:r>
              <a:rPr lang="da-DK" sz="800" dirty="0">
                <a:solidFill>
                  <a:schemeClr val="bg1"/>
                </a:solidFill>
                <a:latin typeface="Arial" charset="0"/>
              </a:rPr>
              <a:t> 2011</a:t>
            </a:r>
            <a:endParaRPr lang="en-US" sz="800" dirty="0">
              <a:solidFill>
                <a:schemeClr val="bg1"/>
              </a:solidFill>
              <a:latin typeface="Arial" charset="0"/>
            </a:endParaRPr>
          </a:p>
        </p:txBody>
      </p:sp>
      <p:sp>
        <p:nvSpPr>
          <p:cNvPr id="3074" name="Rectangle 2"/>
          <p:cNvSpPr>
            <a:spLocks noGrp="1" noChangeArrowheads="1"/>
          </p:cNvSpPr>
          <p:nvPr>
            <p:ph type="ctrTitle" hasCustomPrompt="1"/>
          </p:nvPr>
        </p:nvSpPr>
        <p:spPr>
          <a:xfrm>
            <a:off x="525463" y="3435350"/>
            <a:ext cx="8061325" cy="852488"/>
          </a:xfrm>
        </p:spPr>
        <p:txBody>
          <a:bodyPr wrap="none" anchor="t"/>
          <a:lstStyle>
            <a:lvl1pPr>
              <a:lnSpc>
                <a:spcPct val="79000"/>
              </a:lnSpc>
              <a:defRPr baseline="0">
                <a:solidFill>
                  <a:schemeClr val="bg1"/>
                </a:solidFill>
              </a:defRPr>
            </a:lvl1pPr>
          </a:lstStyle>
          <a:p>
            <a:r>
              <a:rPr lang="da-DK" dirty="0" err="1" smtClean="0"/>
              <a:t>Middle</a:t>
            </a:r>
            <a:r>
              <a:rPr lang="da-DK" dirty="0" smtClean="0"/>
              <a:t> East Day </a:t>
            </a:r>
            <a:br>
              <a:rPr lang="da-DK" dirty="0" smtClean="0"/>
            </a:br>
            <a:endParaRPr lang="da-DK" dirty="0"/>
          </a:p>
        </p:txBody>
      </p:sp>
      <p:sp>
        <p:nvSpPr>
          <p:cNvPr id="3075" name="Rectangle 3"/>
          <p:cNvSpPr>
            <a:spLocks noGrp="1" noChangeArrowheads="1"/>
          </p:cNvSpPr>
          <p:nvPr>
            <p:ph type="subTitle" idx="1"/>
          </p:nvPr>
        </p:nvSpPr>
        <p:spPr>
          <a:xfrm>
            <a:off x="525463" y="4411663"/>
            <a:ext cx="3914775" cy="2155825"/>
          </a:xfrm>
        </p:spPr>
        <p:txBody>
          <a:bodyPr/>
          <a:lstStyle>
            <a:lvl1pPr>
              <a:spcBef>
                <a:spcPct val="0"/>
              </a:spcBef>
              <a:spcAft>
                <a:spcPct val="0"/>
              </a:spcAft>
              <a:defRPr sz="2500" baseline="0">
                <a:solidFill>
                  <a:schemeClr val="bg1"/>
                </a:solidFill>
              </a:defRPr>
            </a:lvl1pPr>
          </a:lstStyle>
          <a:p>
            <a:endParaRPr lang="da-DK" dirty="0" smtClean="0"/>
          </a:p>
          <a:p>
            <a:r>
              <a:rPr lang="da-DK" dirty="0" smtClean="0"/>
              <a:t>Marit Hvithamar</a:t>
            </a:r>
          </a:p>
          <a:p>
            <a:r>
              <a:rPr lang="da-DK" dirty="0" smtClean="0"/>
              <a:t>Senior </a:t>
            </a:r>
            <a:r>
              <a:rPr lang="da-DK" dirty="0" err="1" smtClean="0"/>
              <a:t>Advisor</a:t>
            </a:r>
            <a:endParaRPr lang="da-DK" dirty="0"/>
          </a:p>
        </p:txBody>
      </p:sp>
      <p:pic>
        <p:nvPicPr>
          <p:cNvPr id="13" name="Picture 119" descr="DI logo UK"/>
          <p:cNvPicPr>
            <a:picLocks noChangeAspect="1" noChangeArrowheads="1"/>
          </p:cNvPicPr>
          <p:nvPr userDrawn="1"/>
        </p:nvPicPr>
        <p:blipFill>
          <a:blip r:embed="rId2" cstate="print"/>
          <a:srcRect/>
          <a:stretch>
            <a:fillRect/>
          </a:stretch>
        </p:blipFill>
        <p:spPr bwMode="auto">
          <a:xfrm>
            <a:off x="539750" y="287338"/>
            <a:ext cx="2047875" cy="6096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7"/>
          <p:cNvSpPr>
            <a:spLocks noGrp="1" noChangeArrowheads="1"/>
          </p:cNvSpPr>
          <p:nvPr>
            <p:ph type="sldNum" sz="quarter" idx="10"/>
          </p:nvPr>
        </p:nvSpPr>
        <p:spPr>
          <a:ln/>
        </p:spPr>
        <p:txBody>
          <a:bodyPr/>
          <a:lstStyle>
            <a:lvl1pPr>
              <a:defRPr/>
            </a:lvl1pPr>
          </a:lstStyle>
          <a:p>
            <a:pPr>
              <a:defRPr/>
            </a:pPr>
            <a:fld id="{0C5269CE-F6C0-44C1-9D71-FBC4C4F203FC}" type="slidenum">
              <a:rPr lang="da-DK"/>
              <a:pPr>
                <a:defRPr/>
              </a:pPr>
              <a:t>‹#›</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538" y="836613"/>
            <a:ext cx="2014537" cy="57213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836613"/>
            <a:ext cx="5894388" cy="5721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7"/>
          <p:cNvSpPr>
            <a:spLocks noGrp="1" noChangeArrowheads="1"/>
          </p:cNvSpPr>
          <p:nvPr>
            <p:ph type="sldNum" sz="quarter" idx="10"/>
          </p:nvPr>
        </p:nvSpPr>
        <p:spPr>
          <a:ln/>
        </p:spPr>
        <p:txBody>
          <a:bodyPr/>
          <a:lstStyle>
            <a:lvl1pPr>
              <a:defRPr/>
            </a:lvl1pPr>
          </a:lstStyle>
          <a:p>
            <a:pPr>
              <a:defRPr/>
            </a:pPr>
            <a:fld id="{5940448D-3FB4-4B1D-8DD5-8E60779D920F}" type="slidenum">
              <a:rPr lang="da-DK"/>
              <a:pPr>
                <a:defRPr/>
              </a:pPr>
              <a:t>‹#›</a:t>
            </a:fld>
            <a:endParaRPr lang="da-D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58"/>
          <p:cNvSpPr>
            <a:spLocks noChangeArrowheads="1"/>
          </p:cNvSpPr>
          <p:nvPr/>
        </p:nvSpPr>
        <p:spPr bwMode="auto">
          <a:xfrm>
            <a:off x="0" y="0"/>
            <a:ext cx="9396413" cy="6859588"/>
          </a:xfrm>
          <a:prstGeom prst="rect">
            <a:avLst/>
          </a:prstGeom>
          <a:solidFill>
            <a:srgbClr val="464646"/>
          </a:solidFill>
          <a:ln w="9525">
            <a:noFill/>
            <a:miter lim="800000"/>
            <a:headEnd/>
            <a:tailEnd/>
          </a:ln>
          <a:effectLst/>
        </p:spPr>
        <p:txBody>
          <a:bodyPr wrap="none" anchor="ctr"/>
          <a:lstStyle/>
          <a:p>
            <a:pPr>
              <a:defRPr/>
            </a:pPr>
            <a:r>
              <a:rPr lang="en-GB" dirty="0">
                <a:solidFill>
                  <a:srgbClr val="000000"/>
                </a:solidFill>
              </a:rPr>
              <a:t>9</a:t>
            </a:r>
          </a:p>
        </p:txBody>
      </p:sp>
      <p:sp>
        <p:nvSpPr>
          <p:cNvPr id="5" name="Freeform 100"/>
          <p:cNvSpPr>
            <a:spLocks noChangeAspect="1" noEditPoints="1"/>
          </p:cNvSpPr>
          <p:nvPr/>
        </p:nvSpPr>
        <p:spPr bwMode="auto">
          <a:xfrm>
            <a:off x="5772150" y="344488"/>
            <a:ext cx="269875" cy="273050"/>
          </a:xfrm>
          <a:custGeom>
            <a:avLst/>
            <a:gdLst/>
            <a:ahLst/>
            <a:cxnLst>
              <a:cxn ang="0">
                <a:pos x="1696" y="2538"/>
              </a:cxn>
              <a:cxn ang="0">
                <a:pos x="1617" y="2540"/>
              </a:cxn>
              <a:cxn ang="0">
                <a:pos x="1555" y="2496"/>
              </a:cxn>
              <a:cxn ang="0">
                <a:pos x="1524" y="2429"/>
              </a:cxn>
              <a:cxn ang="0">
                <a:pos x="1537" y="2355"/>
              </a:cxn>
              <a:cxn ang="0">
                <a:pos x="2127" y="1812"/>
              </a:cxn>
              <a:cxn ang="0">
                <a:pos x="831" y="1797"/>
              </a:cxn>
              <a:cxn ang="0">
                <a:pos x="779" y="1747"/>
              </a:cxn>
              <a:cxn ang="0">
                <a:pos x="762" y="1674"/>
              </a:cxn>
              <a:cxn ang="0">
                <a:pos x="793" y="1603"/>
              </a:cxn>
              <a:cxn ang="0">
                <a:pos x="853" y="1561"/>
              </a:cxn>
              <a:cxn ang="0">
                <a:pos x="1557" y="1046"/>
              </a:cxn>
              <a:cxn ang="0">
                <a:pos x="1527" y="991"/>
              </a:cxn>
              <a:cxn ang="0">
                <a:pos x="1530" y="921"/>
              </a:cxn>
              <a:cxn ang="0">
                <a:pos x="1573" y="859"/>
              </a:cxn>
              <a:cxn ang="0">
                <a:pos x="1643" y="829"/>
              </a:cxn>
              <a:cxn ang="0">
                <a:pos x="1714" y="845"/>
              </a:cxn>
              <a:cxn ang="0">
                <a:pos x="2541" y="1609"/>
              </a:cxn>
              <a:cxn ang="0">
                <a:pos x="2564" y="1687"/>
              </a:cxn>
              <a:cxn ang="0">
                <a:pos x="2541" y="1763"/>
              </a:cxn>
              <a:cxn ang="0">
                <a:pos x="1527" y="285"/>
              </a:cxn>
              <a:cxn ang="0">
                <a:pos x="1126" y="388"/>
              </a:cxn>
              <a:cxn ang="0">
                <a:pos x="782" y="599"/>
              </a:cxn>
              <a:cxn ang="0">
                <a:pos x="513" y="897"/>
              </a:cxn>
              <a:cxn ang="0">
                <a:pos x="337" y="1266"/>
              </a:cxn>
              <a:cxn ang="0">
                <a:pos x="274" y="1687"/>
              </a:cxn>
              <a:cxn ang="0">
                <a:pos x="337" y="2107"/>
              </a:cxn>
              <a:cxn ang="0">
                <a:pos x="513" y="2477"/>
              </a:cxn>
              <a:cxn ang="0">
                <a:pos x="782" y="2778"/>
              </a:cxn>
              <a:cxn ang="0">
                <a:pos x="1126" y="2988"/>
              </a:cxn>
              <a:cxn ang="0">
                <a:pos x="1527" y="3092"/>
              </a:cxn>
              <a:cxn ang="0">
                <a:pos x="1954" y="3071"/>
              </a:cxn>
              <a:cxn ang="0">
                <a:pos x="2341" y="2929"/>
              </a:cxn>
              <a:cxn ang="0">
                <a:pos x="2664" y="2686"/>
              </a:cxn>
              <a:cxn ang="0">
                <a:pos x="2905" y="2360"/>
              </a:cxn>
              <a:cxn ang="0">
                <a:pos x="3045" y="1972"/>
              </a:cxn>
              <a:cxn ang="0">
                <a:pos x="3067" y="1543"/>
              </a:cxn>
              <a:cxn ang="0">
                <a:pos x="2965" y="1137"/>
              </a:cxn>
              <a:cxn ang="0">
                <a:pos x="2754" y="790"/>
              </a:cxn>
              <a:cxn ang="0">
                <a:pos x="2456" y="517"/>
              </a:cxn>
              <a:cxn ang="0">
                <a:pos x="2088" y="341"/>
              </a:cxn>
              <a:cxn ang="0">
                <a:pos x="1671" y="277"/>
              </a:cxn>
              <a:cxn ang="0">
                <a:pos x="1254" y="3320"/>
              </a:cxn>
              <a:cxn ang="0">
                <a:pos x="806" y="3130"/>
              </a:cxn>
              <a:cxn ang="0">
                <a:pos x="435" y="2821"/>
              </a:cxn>
              <a:cxn ang="0">
                <a:pos x="165" y="2419"/>
              </a:cxn>
              <a:cxn ang="0">
                <a:pos x="20" y="1944"/>
              </a:cxn>
              <a:cxn ang="0">
                <a:pos x="20" y="1430"/>
              </a:cxn>
              <a:cxn ang="0">
                <a:pos x="165" y="955"/>
              </a:cxn>
              <a:cxn ang="0">
                <a:pos x="435" y="553"/>
              </a:cxn>
              <a:cxn ang="0">
                <a:pos x="806" y="244"/>
              </a:cxn>
              <a:cxn ang="0">
                <a:pos x="1254" y="54"/>
              </a:cxn>
              <a:cxn ang="0">
                <a:pos x="1757" y="2"/>
              </a:cxn>
              <a:cxn ang="0">
                <a:pos x="2246" y="103"/>
              </a:cxn>
              <a:cxn ang="0">
                <a:pos x="2671" y="335"/>
              </a:cxn>
              <a:cxn ang="0">
                <a:pos x="3010" y="678"/>
              </a:cxn>
              <a:cxn ang="0">
                <a:pos x="3239" y="1106"/>
              </a:cxn>
              <a:cxn ang="0">
                <a:pos x="3339" y="1600"/>
              </a:cxn>
              <a:cxn ang="0">
                <a:pos x="3289" y="2109"/>
              </a:cxn>
              <a:cxn ang="0">
                <a:pos x="3100" y="2562"/>
              </a:cxn>
              <a:cxn ang="0">
                <a:pos x="2795" y="2936"/>
              </a:cxn>
              <a:cxn ang="0">
                <a:pos x="2396" y="3207"/>
              </a:cxn>
              <a:cxn ang="0">
                <a:pos x="1926" y="3353"/>
              </a:cxn>
            </a:cxnLst>
            <a:rect l="0" t="0" r="r" b="b"/>
            <a:pathLst>
              <a:path w="3342" h="3372">
                <a:moveTo>
                  <a:pt x="1748" y="2506"/>
                </a:moveTo>
                <a:lnTo>
                  <a:pt x="1740" y="2513"/>
                </a:lnTo>
                <a:lnTo>
                  <a:pt x="1731" y="2520"/>
                </a:lnTo>
                <a:lnTo>
                  <a:pt x="1721" y="2526"/>
                </a:lnTo>
                <a:lnTo>
                  <a:pt x="1709" y="2532"/>
                </a:lnTo>
                <a:lnTo>
                  <a:pt x="1696" y="2538"/>
                </a:lnTo>
                <a:lnTo>
                  <a:pt x="1683" y="2542"/>
                </a:lnTo>
                <a:lnTo>
                  <a:pt x="1670" y="2545"/>
                </a:lnTo>
                <a:lnTo>
                  <a:pt x="1656" y="2546"/>
                </a:lnTo>
                <a:lnTo>
                  <a:pt x="1643" y="2545"/>
                </a:lnTo>
                <a:lnTo>
                  <a:pt x="1630" y="2543"/>
                </a:lnTo>
                <a:lnTo>
                  <a:pt x="1617" y="2540"/>
                </a:lnTo>
                <a:lnTo>
                  <a:pt x="1605" y="2535"/>
                </a:lnTo>
                <a:lnTo>
                  <a:pt x="1594" y="2529"/>
                </a:lnTo>
                <a:lnTo>
                  <a:pt x="1583" y="2523"/>
                </a:lnTo>
                <a:lnTo>
                  <a:pt x="1573" y="2515"/>
                </a:lnTo>
                <a:lnTo>
                  <a:pt x="1564" y="2506"/>
                </a:lnTo>
                <a:lnTo>
                  <a:pt x="1555" y="2496"/>
                </a:lnTo>
                <a:lnTo>
                  <a:pt x="1547" y="2486"/>
                </a:lnTo>
                <a:lnTo>
                  <a:pt x="1541" y="2476"/>
                </a:lnTo>
                <a:lnTo>
                  <a:pt x="1535" y="2465"/>
                </a:lnTo>
                <a:lnTo>
                  <a:pt x="1530" y="2453"/>
                </a:lnTo>
                <a:lnTo>
                  <a:pt x="1526" y="2442"/>
                </a:lnTo>
                <a:lnTo>
                  <a:pt x="1524" y="2429"/>
                </a:lnTo>
                <a:lnTo>
                  <a:pt x="1523" y="2417"/>
                </a:lnTo>
                <a:lnTo>
                  <a:pt x="1524" y="2405"/>
                </a:lnTo>
                <a:lnTo>
                  <a:pt x="1525" y="2393"/>
                </a:lnTo>
                <a:lnTo>
                  <a:pt x="1527" y="2379"/>
                </a:lnTo>
                <a:lnTo>
                  <a:pt x="1532" y="2367"/>
                </a:lnTo>
                <a:lnTo>
                  <a:pt x="1537" y="2355"/>
                </a:lnTo>
                <a:lnTo>
                  <a:pt x="1544" y="2343"/>
                </a:lnTo>
                <a:lnTo>
                  <a:pt x="1548" y="2338"/>
                </a:lnTo>
                <a:lnTo>
                  <a:pt x="1552" y="2332"/>
                </a:lnTo>
                <a:lnTo>
                  <a:pt x="1557" y="2328"/>
                </a:lnTo>
                <a:lnTo>
                  <a:pt x="1563" y="2323"/>
                </a:lnTo>
                <a:lnTo>
                  <a:pt x="2127" y="1812"/>
                </a:lnTo>
                <a:lnTo>
                  <a:pt x="890" y="1812"/>
                </a:lnTo>
                <a:lnTo>
                  <a:pt x="878" y="1811"/>
                </a:lnTo>
                <a:lnTo>
                  <a:pt x="866" y="1810"/>
                </a:lnTo>
                <a:lnTo>
                  <a:pt x="853" y="1807"/>
                </a:lnTo>
                <a:lnTo>
                  <a:pt x="842" y="1802"/>
                </a:lnTo>
                <a:lnTo>
                  <a:pt x="831" y="1797"/>
                </a:lnTo>
                <a:lnTo>
                  <a:pt x="820" y="1791"/>
                </a:lnTo>
                <a:lnTo>
                  <a:pt x="810" y="1784"/>
                </a:lnTo>
                <a:lnTo>
                  <a:pt x="801" y="1776"/>
                </a:lnTo>
                <a:lnTo>
                  <a:pt x="793" y="1766"/>
                </a:lnTo>
                <a:lnTo>
                  <a:pt x="785" y="1757"/>
                </a:lnTo>
                <a:lnTo>
                  <a:pt x="779" y="1747"/>
                </a:lnTo>
                <a:lnTo>
                  <a:pt x="773" y="1736"/>
                </a:lnTo>
                <a:lnTo>
                  <a:pt x="769" y="1724"/>
                </a:lnTo>
                <a:lnTo>
                  <a:pt x="764" y="1712"/>
                </a:lnTo>
                <a:lnTo>
                  <a:pt x="762" y="1700"/>
                </a:lnTo>
                <a:lnTo>
                  <a:pt x="762" y="1687"/>
                </a:lnTo>
                <a:lnTo>
                  <a:pt x="762" y="1674"/>
                </a:lnTo>
                <a:lnTo>
                  <a:pt x="764" y="1661"/>
                </a:lnTo>
                <a:lnTo>
                  <a:pt x="769" y="1649"/>
                </a:lnTo>
                <a:lnTo>
                  <a:pt x="773" y="1636"/>
                </a:lnTo>
                <a:lnTo>
                  <a:pt x="779" y="1625"/>
                </a:lnTo>
                <a:lnTo>
                  <a:pt x="785" y="1614"/>
                </a:lnTo>
                <a:lnTo>
                  <a:pt x="793" y="1603"/>
                </a:lnTo>
                <a:lnTo>
                  <a:pt x="801" y="1594"/>
                </a:lnTo>
                <a:lnTo>
                  <a:pt x="810" y="1585"/>
                </a:lnTo>
                <a:lnTo>
                  <a:pt x="820" y="1578"/>
                </a:lnTo>
                <a:lnTo>
                  <a:pt x="831" y="1571"/>
                </a:lnTo>
                <a:lnTo>
                  <a:pt x="842" y="1565"/>
                </a:lnTo>
                <a:lnTo>
                  <a:pt x="853" y="1561"/>
                </a:lnTo>
                <a:lnTo>
                  <a:pt x="866" y="1557"/>
                </a:lnTo>
                <a:lnTo>
                  <a:pt x="878" y="1555"/>
                </a:lnTo>
                <a:lnTo>
                  <a:pt x="890" y="1554"/>
                </a:lnTo>
                <a:lnTo>
                  <a:pt x="2127" y="1554"/>
                </a:lnTo>
                <a:lnTo>
                  <a:pt x="1563" y="1051"/>
                </a:lnTo>
                <a:lnTo>
                  <a:pt x="1557" y="1046"/>
                </a:lnTo>
                <a:lnTo>
                  <a:pt x="1552" y="1040"/>
                </a:lnTo>
                <a:lnTo>
                  <a:pt x="1548" y="1035"/>
                </a:lnTo>
                <a:lnTo>
                  <a:pt x="1544" y="1029"/>
                </a:lnTo>
                <a:lnTo>
                  <a:pt x="1537" y="1016"/>
                </a:lnTo>
                <a:lnTo>
                  <a:pt x="1532" y="1003"/>
                </a:lnTo>
                <a:lnTo>
                  <a:pt x="1527" y="991"/>
                </a:lnTo>
                <a:lnTo>
                  <a:pt x="1525" y="979"/>
                </a:lnTo>
                <a:lnTo>
                  <a:pt x="1524" y="968"/>
                </a:lnTo>
                <a:lnTo>
                  <a:pt x="1523" y="957"/>
                </a:lnTo>
                <a:lnTo>
                  <a:pt x="1524" y="945"/>
                </a:lnTo>
                <a:lnTo>
                  <a:pt x="1526" y="932"/>
                </a:lnTo>
                <a:lnTo>
                  <a:pt x="1530" y="921"/>
                </a:lnTo>
                <a:lnTo>
                  <a:pt x="1535" y="909"/>
                </a:lnTo>
                <a:lnTo>
                  <a:pt x="1541" y="897"/>
                </a:lnTo>
                <a:lnTo>
                  <a:pt x="1547" y="886"/>
                </a:lnTo>
                <a:lnTo>
                  <a:pt x="1555" y="877"/>
                </a:lnTo>
                <a:lnTo>
                  <a:pt x="1564" y="867"/>
                </a:lnTo>
                <a:lnTo>
                  <a:pt x="1573" y="859"/>
                </a:lnTo>
                <a:lnTo>
                  <a:pt x="1583" y="851"/>
                </a:lnTo>
                <a:lnTo>
                  <a:pt x="1594" y="844"/>
                </a:lnTo>
                <a:lnTo>
                  <a:pt x="1605" y="839"/>
                </a:lnTo>
                <a:lnTo>
                  <a:pt x="1617" y="834"/>
                </a:lnTo>
                <a:lnTo>
                  <a:pt x="1630" y="831"/>
                </a:lnTo>
                <a:lnTo>
                  <a:pt x="1643" y="829"/>
                </a:lnTo>
                <a:lnTo>
                  <a:pt x="1656" y="828"/>
                </a:lnTo>
                <a:lnTo>
                  <a:pt x="1668" y="829"/>
                </a:lnTo>
                <a:lnTo>
                  <a:pt x="1681" y="831"/>
                </a:lnTo>
                <a:lnTo>
                  <a:pt x="1693" y="835"/>
                </a:lnTo>
                <a:lnTo>
                  <a:pt x="1704" y="840"/>
                </a:lnTo>
                <a:lnTo>
                  <a:pt x="1714" y="845"/>
                </a:lnTo>
                <a:lnTo>
                  <a:pt x="1724" y="851"/>
                </a:lnTo>
                <a:lnTo>
                  <a:pt x="1731" y="857"/>
                </a:lnTo>
                <a:lnTo>
                  <a:pt x="1737" y="863"/>
                </a:lnTo>
                <a:lnTo>
                  <a:pt x="2521" y="1585"/>
                </a:lnTo>
                <a:lnTo>
                  <a:pt x="2532" y="1597"/>
                </a:lnTo>
                <a:lnTo>
                  <a:pt x="2541" y="1609"/>
                </a:lnTo>
                <a:lnTo>
                  <a:pt x="2548" y="1621"/>
                </a:lnTo>
                <a:lnTo>
                  <a:pt x="2554" y="1633"/>
                </a:lnTo>
                <a:lnTo>
                  <a:pt x="2558" y="1646"/>
                </a:lnTo>
                <a:lnTo>
                  <a:pt x="2561" y="1659"/>
                </a:lnTo>
                <a:lnTo>
                  <a:pt x="2563" y="1673"/>
                </a:lnTo>
                <a:lnTo>
                  <a:pt x="2564" y="1687"/>
                </a:lnTo>
                <a:lnTo>
                  <a:pt x="2563" y="1699"/>
                </a:lnTo>
                <a:lnTo>
                  <a:pt x="2561" y="1711"/>
                </a:lnTo>
                <a:lnTo>
                  <a:pt x="2558" y="1724"/>
                </a:lnTo>
                <a:lnTo>
                  <a:pt x="2554" y="1737"/>
                </a:lnTo>
                <a:lnTo>
                  <a:pt x="2548" y="1750"/>
                </a:lnTo>
                <a:lnTo>
                  <a:pt x="2541" y="1763"/>
                </a:lnTo>
                <a:lnTo>
                  <a:pt x="2532" y="1777"/>
                </a:lnTo>
                <a:lnTo>
                  <a:pt x="2521" y="1788"/>
                </a:lnTo>
                <a:lnTo>
                  <a:pt x="1748" y="2506"/>
                </a:lnTo>
                <a:close/>
                <a:moveTo>
                  <a:pt x="1671" y="277"/>
                </a:moveTo>
                <a:lnTo>
                  <a:pt x="1598" y="279"/>
                </a:lnTo>
                <a:lnTo>
                  <a:pt x="1527" y="285"/>
                </a:lnTo>
                <a:lnTo>
                  <a:pt x="1458" y="294"/>
                </a:lnTo>
                <a:lnTo>
                  <a:pt x="1389" y="306"/>
                </a:lnTo>
                <a:lnTo>
                  <a:pt x="1321" y="322"/>
                </a:lnTo>
                <a:lnTo>
                  <a:pt x="1255" y="341"/>
                </a:lnTo>
                <a:lnTo>
                  <a:pt x="1190" y="363"/>
                </a:lnTo>
                <a:lnTo>
                  <a:pt x="1126" y="388"/>
                </a:lnTo>
                <a:lnTo>
                  <a:pt x="1065" y="417"/>
                </a:lnTo>
                <a:lnTo>
                  <a:pt x="1004" y="447"/>
                </a:lnTo>
                <a:lnTo>
                  <a:pt x="945" y="481"/>
                </a:lnTo>
                <a:lnTo>
                  <a:pt x="889" y="517"/>
                </a:lnTo>
                <a:lnTo>
                  <a:pt x="834" y="557"/>
                </a:lnTo>
                <a:lnTo>
                  <a:pt x="782" y="599"/>
                </a:lnTo>
                <a:lnTo>
                  <a:pt x="731" y="642"/>
                </a:lnTo>
                <a:lnTo>
                  <a:pt x="683" y="690"/>
                </a:lnTo>
                <a:lnTo>
                  <a:pt x="636" y="738"/>
                </a:lnTo>
                <a:lnTo>
                  <a:pt x="593" y="790"/>
                </a:lnTo>
                <a:lnTo>
                  <a:pt x="551" y="843"/>
                </a:lnTo>
                <a:lnTo>
                  <a:pt x="513" y="897"/>
                </a:lnTo>
                <a:lnTo>
                  <a:pt x="476" y="955"/>
                </a:lnTo>
                <a:lnTo>
                  <a:pt x="442" y="1014"/>
                </a:lnTo>
                <a:lnTo>
                  <a:pt x="412" y="1075"/>
                </a:lnTo>
                <a:lnTo>
                  <a:pt x="384" y="1137"/>
                </a:lnTo>
                <a:lnTo>
                  <a:pt x="359" y="1201"/>
                </a:lnTo>
                <a:lnTo>
                  <a:pt x="337" y="1266"/>
                </a:lnTo>
                <a:lnTo>
                  <a:pt x="319" y="1334"/>
                </a:lnTo>
                <a:lnTo>
                  <a:pt x="303" y="1403"/>
                </a:lnTo>
                <a:lnTo>
                  <a:pt x="290" y="1472"/>
                </a:lnTo>
                <a:lnTo>
                  <a:pt x="281" y="1543"/>
                </a:lnTo>
                <a:lnTo>
                  <a:pt x="276" y="1614"/>
                </a:lnTo>
                <a:lnTo>
                  <a:pt x="274" y="1687"/>
                </a:lnTo>
                <a:lnTo>
                  <a:pt x="276" y="1759"/>
                </a:lnTo>
                <a:lnTo>
                  <a:pt x="281" y="1831"/>
                </a:lnTo>
                <a:lnTo>
                  <a:pt x="290" y="1903"/>
                </a:lnTo>
                <a:lnTo>
                  <a:pt x="303" y="1972"/>
                </a:lnTo>
                <a:lnTo>
                  <a:pt x="319" y="2040"/>
                </a:lnTo>
                <a:lnTo>
                  <a:pt x="337" y="2107"/>
                </a:lnTo>
                <a:lnTo>
                  <a:pt x="359" y="2173"/>
                </a:lnTo>
                <a:lnTo>
                  <a:pt x="384" y="2237"/>
                </a:lnTo>
                <a:lnTo>
                  <a:pt x="412" y="2300"/>
                </a:lnTo>
                <a:lnTo>
                  <a:pt x="442" y="2360"/>
                </a:lnTo>
                <a:lnTo>
                  <a:pt x="476" y="2420"/>
                </a:lnTo>
                <a:lnTo>
                  <a:pt x="513" y="2477"/>
                </a:lnTo>
                <a:lnTo>
                  <a:pt x="551" y="2533"/>
                </a:lnTo>
                <a:lnTo>
                  <a:pt x="593" y="2586"/>
                </a:lnTo>
                <a:lnTo>
                  <a:pt x="636" y="2637"/>
                </a:lnTo>
                <a:lnTo>
                  <a:pt x="683" y="2686"/>
                </a:lnTo>
                <a:lnTo>
                  <a:pt x="731" y="2733"/>
                </a:lnTo>
                <a:lnTo>
                  <a:pt x="782" y="2778"/>
                </a:lnTo>
                <a:lnTo>
                  <a:pt x="834" y="2819"/>
                </a:lnTo>
                <a:lnTo>
                  <a:pt x="889" y="2858"/>
                </a:lnTo>
                <a:lnTo>
                  <a:pt x="945" y="2896"/>
                </a:lnTo>
                <a:lnTo>
                  <a:pt x="1004" y="2929"/>
                </a:lnTo>
                <a:lnTo>
                  <a:pt x="1065" y="2960"/>
                </a:lnTo>
                <a:lnTo>
                  <a:pt x="1126" y="2988"/>
                </a:lnTo>
                <a:lnTo>
                  <a:pt x="1190" y="3015"/>
                </a:lnTo>
                <a:lnTo>
                  <a:pt x="1255" y="3037"/>
                </a:lnTo>
                <a:lnTo>
                  <a:pt x="1321" y="3055"/>
                </a:lnTo>
                <a:lnTo>
                  <a:pt x="1389" y="3071"/>
                </a:lnTo>
                <a:lnTo>
                  <a:pt x="1458" y="3083"/>
                </a:lnTo>
                <a:lnTo>
                  <a:pt x="1527" y="3092"/>
                </a:lnTo>
                <a:lnTo>
                  <a:pt x="1598" y="3098"/>
                </a:lnTo>
                <a:lnTo>
                  <a:pt x="1671" y="3099"/>
                </a:lnTo>
                <a:lnTo>
                  <a:pt x="1743" y="3098"/>
                </a:lnTo>
                <a:lnTo>
                  <a:pt x="1815" y="3092"/>
                </a:lnTo>
                <a:lnTo>
                  <a:pt x="1885" y="3083"/>
                </a:lnTo>
                <a:lnTo>
                  <a:pt x="1954" y="3071"/>
                </a:lnTo>
                <a:lnTo>
                  <a:pt x="2022" y="3055"/>
                </a:lnTo>
                <a:lnTo>
                  <a:pt x="2088" y="3037"/>
                </a:lnTo>
                <a:lnTo>
                  <a:pt x="2154" y="3015"/>
                </a:lnTo>
                <a:lnTo>
                  <a:pt x="2218" y="2988"/>
                </a:lnTo>
                <a:lnTo>
                  <a:pt x="2280" y="2960"/>
                </a:lnTo>
                <a:lnTo>
                  <a:pt x="2341" y="2929"/>
                </a:lnTo>
                <a:lnTo>
                  <a:pt x="2400" y="2896"/>
                </a:lnTo>
                <a:lnTo>
                  <a:pt x="2456" y="2858"/>
                </a:lnTo>
                <a:lnTo>
                  <a:pt x="2512" y="2819"/>
                </a:lnTo>
                <a:lnTo>
                  <a:pt x="2564" y="2778"/>
                </a:lnTo>
                <a:lnTo>
                  <a:pt x="2615" y="2733"/>
                </a:lnTo>
                <a:lnTo>
                  <a:pt x="2664" y="2686"/>
                </a:lnTo>
                <a:lnTo>
                  <a:pt x="2710" y="2637"/>
                </a:lnTo>
                <a:lnTo>
                  <a:pt x="2754" y="2586"/>
                </a:lnTo>
                <a:lnTo>
                  <a:pt x="2796" y="2533"/>
                </a:lnTo>
                <a:lnTo>
                  <a:pt x="2835" y="2477"/>
                </a:lnTo>
                <a:lnTo>
                  <a:pt x="2872" y="2420"/>
                </a:lnTo>
                <a:lnTo>
                  <a:pt x="2905" y="2360"/>
                </a:lnTo>
                <a:lnTo>
                  <a:pt x="2936" y="2300"/>
                </a:lnTo>
                <a:lnTo>
                  <a:pt x="2965" y="2237"/>
                </a:lnTo>
                <a:lnTo>
                  <a:pt x="2989" y="2173"/>
                </a:lnTo>
                <a:lnTo>
                  <a:pt x="3011" y="2107"/>
                </a:lnTo>
                <a:lnTo>
                  <a:pt x="3030" y="2040"/>
                </a:lnTo>
                <a:lnTo>
                  <a:pt x="3045" y="1972"/>
                </a:lnTo>
                <a:lnTo>
                  <a:pt x="3059" y="1903"/>
                </a:lnTo>
                <a:lnTo>
                  <a:pt x="3067" y="1831"/>
                </a:lnTo>
                <a:lnTo>
                  <a:pt x="3073" y="1759"/>
                </a:lnTo>
                <a:lnTo>
                  <a:pt x="3075" y="1687"/>
                </a:lnTo>
                <a:lnTo>
                  <a:pt x="3073" y="1614"/>
                </a:lnTo>
                <a:lnTo>
                  <a:pt x="3067" y="1543"/>
                </a:lnTo>
                <a:lnTo>
                  <a:pt x="3059" y="1472"/>
                </a:lnTo>
                <a:lnTo>
                  <a:pt x="3045" y="1403"/>
                </a:lnTo>
                <a:lnTo>
                  <a:pt x="3030" y="1334"/>
                </a:lnTo>
                <a:lnTo>
                  <a:pt x="3011" y="1266"/>
                </a:lnTo>
                <a:lnTo>
                  <a:pt x="2989" y="1201"/>
                </a:lnTo>
                <a:lnTo>
                  <a:pt x="2965" y="1137"/>
                </a:lnTo>
                <a:lnTo>
                  <a:pt x="2936" y="1075"/>
                </a:lnTo>
                <a:lnTo>
                  <a:pt x="2905" y="1014"/>
                </a:lnTo>
                <a:lnTo>
                  <a:pt x="2872" y="955"/>
                </a:lnTo>
                <a:lnTo>
                  <a:pt x="2835" y="897"/>
                </a:lnTo>
                <a:lnTo>
                  <a:pt x="2796" y="843"/>
                </a:lnTo>
                <a:lnTo>
                  <a:pt x="2754" y="790"/>
                </a:lnTo>
                <a:lnTo>
                  <a:pt x="2710" y="738"/>
                </a:lnTo>
                <a:lnTo>
                  <a:pt x="2664" y="690"/>
                </a:lnTo>
                <a:lnTo>
                  <a:pt x="2615" y="642"/>
                </a:lnTo>
                <a:lnTo>
                  <a:pt x="2564" y="599"/>
                </a:lnTo>
                <a:lnTo>
                  <a:pt x="2512" y="557"/>
                </a:lnTo>
                <a:lnTo>
                  <a:pt x="2456" y="517"/>
                </a:lnTo>
                <a:lnTo>
                  <a:pt x="2400" y="481"/>
                </a:lnTo>
                <a:lnTo>
                  <a:pt x="2341" y="447"/>
                </a:lnTo>
                <a:lnTo>
                  <a:pt x="2280" y="417"/>
                </a:lnTo>
                <a:lnTo>
                  <a:pt x="2218" y="388"/>
                </a:lnTo>
                <a:lnTo>
                  <a:pt x="2154" y="363"/>
                </a:lnTo>
                <a:lnTo>
                  <a:pt x="2088" y="341"/>
                </a:lnTo>
                <a:lnTo>
                  <a:pt x="2022" y="322"/>
                </a:lnTo>
                <a:lnTo>
                  <a:pt x="1954" y="306"/>
                </a:lnTo>
                <a:lnTo>
                  <a:pt x="1885" y="294"/>
                </a:lnTo>
                <a:lnTo>
                  <a:pt x="1815" y="285"/>
                </a:lnTo>
                <a:lnTo>
                  <a:pt x="1743" y="279"/>
                </a:lnTo>
                <a:lnTo>
                  <a:pt x="1671" y="277"/>
                </a:lnTo>
                <a:close/>
                <a:moveTo>
                  <a:pt x="1671" y="3372"/>
                </a:moveTo>
                <a:lnTo>
                  <a:pt x="1585" y="3370"/>
                </a:lnTo>
                <a:lnTo>
                  <a:pt x="1500" y="3364"/>
                </a:lnTo>
                <a:lnTo>
                  <a:pt x="1416" y="3353"/>
                </a:lnTo>
                <a:lnTo>
                  <a:pt x="1334" y="3339"/>
                </a:lnTo>
                <a:lnTo>
                  <a:pt x="1254" y="3320"/>
                </a:lnTo>
                <a:lnTo>
                  <a:pt x="1175" y="3297"/>
                </a:lnTo>
                <a:lnTo>
                  <a:pt x="1097" y="3271"/>
                </a:lnTo>
                <a:lnTo>
                  <a:pt x="1021" y="3240"/>
                </a:lnTo>
                <a:lnTo>
                  <a:pt x="947" y="3207"/>
                </a:lnTo>
                <a:lnTo>
                  <a:pt x="876" y="3170"/>
                </a:lnTo>
                <a:lnTo>
                  <a:pt x="806" y="3130"/>
                </a:lnTo>
                <a:lnTo>
                  <a:pt x="738" y="3085"/>
                </a:lnTo>
                <a:lnTo>
                  <a:pt x="672" y="3039"/>
                </a:lnTo>
                <a:lnTo>
                  <a:pt x="609" y="2988"/>
                </a:lnTo>
                <a:lnTo>
                  <a:pt x="548" y="2936"/>
                </a:lnTo>
                <a:lnTo>
                  <a:pt x="491" y="2879"/>
                </a:lnTo>
                <a:lnTo>
                  <a:pt x="435" y="2821"/>
                </a:lnTo>
                <a:lnTo>
                  <a:pt x="382" y="2761"/>
                </a:lnTo>
                <a:lnTo>
                  <a:pt x="333" y="2696"/>
                </a:lnTo>
                <a:lnTo>
                  <a:pt x="286" y="2630"/>
                </a:lnTo>
                <a:lnTo>
                  <a:pt x="243" y="2562"/>
                </a:lnTo>
                <a:lnTo>
                  <a:pt x="203" y="2491"/>
                </a:lnTo>
                <a:lnTo>
                  <a:pt x="165" y="2419"/>
                </a:lnTo>
                <a:lnTo>
                  <a:pt x="132" y="2344"/>
                </a:lnTo>
                <a:lnTo>
                  <a:pt x="101" y="2268"/>
                </a:lnTo>
                <a:lnTo>
                  <a:pt x="75" y="2189"/>
                </a:lnTo>
                <a:lnTo>
                  <a:pt x="53" y="2109"/>
                </a:lnTo>
                <a:lnTo>
                  <a:pt x="34" y="2028"/>
                </a:lnTo>
                <a:lnTo>
                  <a:pt x="20" y="1944"/>
                </a:lnTo>
                <a:lnTo>
                  <a:pt x="9" y="1859"/>
                </a:lnTo>
                <a:lnTo>
                  <a:pt x="2" y="1774"/>
                </a:lnTo>
                <a:lnTo>
                  <a:pt x="0" y="1687"/>
                </a:lnTo>
                <a:lnTo>
                  <a:pt x="2" y="1600"/>
                </a:lnTo>
                <a:lnTo>
                  <a:pt x="9" y="1514"/>
                </a:lnTo>
                <a:lnTo>
                  <a:pt x="20" y="1430"/>
                </a:lnTo>
                <a:lnTo>
                  <a:pt x="34" y="1346"/>
                </a:lnTo>
                <a:lnTo>
                  <a:pt x="53" y="1264"/>
                </a:lnTo>
                <a:lnTo>
                  <a:pt x="75" y="1185"/>
                </a:lnTo>
                <a:lnTo>
                  <a:pt x="101" y="1106"/>
                </a:lnTo>
                <a:lnTo>
                  <a:pt x="132" y="1030"/>
                </a:lnTo>
                <a:lnTo>
                  <a:pt x="165" y="955"/>
                </a:lnTo>
                <a:lnTo>
                  <a:pt x="203" y="882"/>
                </a:lnTo>
                <a:lnTo>
                  <a:pt x="243" y="812"/>
                </a:lnTo>
                <a:lnTo>
                  <a:pt x="286" y="743"/>
                </a:lnTo>
                <a:lnTo>
                  <a:pt x="333" y="678"/>
                </a:lnTo>
                <a:lnTo>
                  <a:pt x="382" y="613"/>
                </a:lnTo>
                <a:lnTo>
                  <a:pt x="435" y="553"/>
                </a:lnTo>
                <a:lnTo>
                  <a:pt x="491" y="494"/>
                </a:lnTo>
                <a:lnTo>
                  <a:pt x="548" y="438"/>
                </a:lnTo>
                <a:lnTo>
                  <a:pt x="609" y="385"/>
                </a:lnTo>
                <a:lnTo>
                  <a:pt x="672" y="335"/>
                </a:lnTo>
                <a:lnTo>
                  <a:pt x="738" y="288"/>
                </a:lnTo>
                <a:lnTo>
                  <a:pt x="806" y="244"/>
                </a:lnTo>
                <a:lnTo>
                  <a:pt x="876" y="204"/>
                </a:lnTo>
                <a:lnTo>
                  <a:pt x="947" y="167"/>
                </a:lnTo>
                <a:lnTo>
                  <a:pt x="1021" y="132"/>
                </a:lnTo>
                <a:lnTo>
                  <a:pt x="1097" y="103"/>
                </a:lnTo>
                <a:lnTo>
                  <a:pt x="1175" y="76"/>
                </a:lnTo>
                <a:lnTo>
                  <a:pt x="1254" y="54"/>
                </a:lnTo>
                <a:lnTo>
                  <a:pt x="1334" y="35"/>
                </a:lnTo>
                <a:lnTo>
                  <a:pt x="1416" y="19"/>
                </a:lnTo>
                <a:lnTo>
                  <a:pt x="1500" y="9"/>
                </a:lnTo>
                <a:lnTo>
                  <a:pt x="1585" y="2"/>
                </a:lnTo>
                <a:lnTo>
                  <a:pt x="1671" y="0"/>
                </a:lnTo>
                <a:lnTo>
                  <a:pt x="1757" y="2"/>
                </a:lnTo>
                <a:lnTo>
                  <a:pt x="1842" y="9"/>
                </a:lnTo>
                <a:lnTo>
                  <a:pt x="1926" y="19"/>
                </a:lnTo>
                <a:lnTo>
                  <a:pt x="2008" y="35"/>
                </a:lnTo>
                <a:lnTo>
                  <a:pt x="2088" y="54"/>
                </a:lnTo>
                <a:lnTo>
                  <a:pt x="2168" y="76"/>
                </a:lnTo>
                <a:lnTo>
                  <a:pt x="2246" y="103"/>
                </a:lnTo>
                <a:lnTo>
                  <a:pt x="2322" y="132"/>
                </a:lnTo>
                <a:lnTo>
                  <a:pt x="2396" y="167"/>
                </a:lnTo>
                <a:lnTo>
                  <a:pt x="2467" y="204"/>
                </a:lnTo>
                <a:lnTo>
                  <a:pt x="2537" y="244"/>
                </a:lnTo>
                <a:lnTo>
                  <a:pt x="2606" y="288"/>
                </a:lnTo>
                <a:lnTo>
                  <a:pt x="2671" y="335"/>
                </a:lnTo>
                <a:lnTo>
                  <a:pt x="2734" y="385"/>
                </a:lnTo>
                <a:lnTo>
                  <a:pt x="2795" y="438"/>
                </a:lnTo>
                <a:lnTo>
                  <a:pt x="2852" y="494"/>
                </a:lnTo>
                <a:lnTo>
                  <a:pt x="2908" y="553"/>
                </a:lnTo>
                <a:lnTo>
                  <a:pt x="2961" y="613"/>
                </a:lnTo>
                <a:lnTo>
                  <a:pt x="3010" y="678"/>
                </a:lnTo>
                <a:lnTo>
                  <a:pt x="3057" y="743"/>
                </a:lnTo>
                <a:lnTo>
                  <a:pt x="3100" y="812"/>
                </a:lnTo>
                <a:lnTo>
                  <a:pt x="3139" y="882"/>
                </a:lnTo>
                <a:lnTo>
                  <a:pt x="3177" y="955"/>
                </a:lnTo>
                <a:lnTo>
                  <a:pt x="3210" y="1030"/>
                </a:lnTo>
                <a:lnTo>
                  <a:pt x="3239" y="1106"/>
                </a:lnTo>
                <a:lnTo>
                  <a:pt x="3266" y="1185"/>
                </a:lnTo>
                <a:lnTo>
                  <a:pt x="3289" y="1264"/>
                </a:lnTo>
                <a:lnTo>
                  <a:pt x="3307" y="1346"/>
                </a:lnTo>
                <a:lnTo>
                  <a:pt x="3322" y="1430"/>
                </a:lnTo>
                <a:lnTo>
                  <a:pt x="3332" y="1514"/>
                </a:lnTo>
                <a:lnTo>
                  <a:pt x="3339" y="1600"/>
                </a:lnTo>
                <a:lnTo>
                  <a:pt x="3342" y="1687"/>
                </a:lnTo>
                <a:lnTo>
                  <a:pt x="3339" y="1774"/>
                </a:lnTo>
                <a:lnTo>
                  <a:pt x="3332" y="1859"/>
                </a:lnTo>
                <a:lnTo>
                  <a:pt x="3322" y="1944"/>
                </a:lnTo>
                <a:lnTo>
                  <a:pt x="3307" y="2028"/>
                </a:lnTo>
                <a:lnTo>
                  <a:pt x="3289" y="2109"/>
                </a:lnTo>
                <a:lnTo>
                  <a:pt x="3266" y="2189"/>
                </a:lnTo>
                <a:lnTo>
                  <a:pt x="3239" y="2268"/>
                </a:lnTo>
                <a:lnTo>
                  <a:pt x="3210" y="2344"/>
                </a:lnTo>
                <a:lnTo>
                  <a:pt x="3177" y="2419"/>
                </a:lnTo>
                <a:lnTo>
                  <a:pt x="3139" y="2491"/>
                </a:lnTo>
                <a:lnTo>
                  <a:pt x="3100" y="2562"/>
                </a:lnTo>
                <a:lnTo>
                  <a:pt x="3057" y="2630"/>
                </a:lnTo>
                <a:lnTo>
                  <a:pt x="3010" y="2696"/>
                </a:lnTo>
                <a:lnTo>
                  <a:pt x="2961" y="2761"/>
                </a:lnTo>
                <a:lnTo>
                  <a:pt x="2908" y="2821"/>
                </a:lnTo>
                <a:lnTo>
                  <a:pt x="2852" y="2879"/>
                </a:lnTo>
                <a:lnTo>
                  <a:pt x="2795" y="2936"/>
                </a:lnTo>
                <a:lnTo>
                  <a:pt x="2734" y="2988"/>
                </a:lnTo>
                <a:lnTo>
                  <a:pt x="2671" y="3039"/>
                </a:lnTo>
                <a:lnTo>
                  <a:pt x="2606" y="3085"/>
                </a:lnTo>
                <a:lnTo>
                  <a:pt x="2537" y="3130"/>
                </a:lnTo>
                <a:lnTo>
                  <a:pt x="2467" y="3170"/>
                </a:lnTo>
                <a:lnTo>
                  <a:pt x="2396" y="3207"/>
                </a:lnTo>
                <a:lnTo>
                  <a:pt x="2322" y="3240"/>
                </a:lnTo>
                <a:lnTo>
                  <a:pt x="2246" y="3271"/>
                </a:lnTo>
                <a:lnTo>
                  <a:pt x="2168" y="3297"/>
                </a:lnTo>
                <a:lnTo>
                  <a:pt x="2088" y="3320"/>
                </a:lnTo>
                <a:lnTo>
                  <a:pt x="2008" y="3339"/>
                </a:lnTo>
                <a:lnTo>
                  <a:pt x="1926" y="3353"/>
                </a:lnTo>
                <a:lnTo>
                  <a:pt x="1842" y="3364"/>
                </a:lnTo>
                <a:lnTo>
                  <a:pt x="1757" y="3370"/>
                </a:lnTo>
                <a:lnTo>
                  <a:pt x="1671" y="3372"/>
                </a:lnTo>
                <a:close/>
              </a:path>
            </a:pathLst>
          </a:custGeom>
          <a:solidFill>
            <a:srgbClr val="FFFFFF"/>
          </a:solidFill>
          <a:ln w="9525">
            <a:noFill/>
            <a:round/>
            <a:headEnd/>
            <a:tailEnd/>
          </a:ln>
        </p:spPr>
        <p:txBody>
          <a:bodyPr/>
          <a:lstStyle/>
          <a:p>
            <a:pPr>
              <a:defRPr/>
            </a:pPr>
            <a:endParaRPr lang="en-GB">
              <a:solidFill>
                <a:srgbClr val="000000"/>
              </a:solidFill>
            </a:endParaRPr>
          </a:p>
        </p:txBody>
      </p:sp>
      <p:sp>
        <p:nvSpPr>
          <p:cNvPr id="6" name="Freeform 101"/>
          <p:cNvSpPr>
            <a:spLocks noEditPoints="1"/>
          </p:cNvSpPr>
          <p:nvPr/>
        </p:nvSpPr>
        <p:spPr bwMode="auto">
          <a:xfrm>
            <a:off x="539750" y="2335213"/>
            <a:ext cx="844550" cy="846137"/>
          </a:xfrm>
          <a:custGeom>
            <a:avLst/>
            <a:gdLst/>
            <a:ahLst/>
            <a:cxnLst>
              <a:cxn ang="0">
                <a:pos x="11870" y="8228"/>
              </a:cxn>
              <a:cxn ang="0">
                <a:pos x="10653" y="10238"/>
              </a:cxn>
              <a:cxn ang="0">
                <a:pos x="8776" y="11638"/>
              </a:cxn>
              <a:cxn ang="0">
                <a:pos x="6436" y="12233"/>
              </a:cxn>
              <a:cxn ang="0">
                <a:pos x="4013" y="11871"/>
              </a:cxn>
              <a:cxn ang="0">
                <a:pos x="2002" y="10654"/>
              </a:cxn>
              <a:cxn ang="0">
                <a:pos x="602" y="8777"/>
              </a:cxn>
              <a:cxn ang="0">
                <a:pos x="7" y="6437"/>
              </a:cxn>
              <a:cxn ang="0">
                <a:pos x="371" y="4014"/>
              </a:cxn>
              <a:cxn ang="0">
                <a:pos x="1588" y="2003"/>
              </a:cxn>
              <a:cxn ang="0">
                <a:pos x="3464" y="603"/>
              </a:cxn>
              <a:cxn ang="0">
                <a:pos x="5804" y="8"/>
              </a:cxn>
              <a:cxn ang="0">
                <a:pos x="8227" y="372"/>
              </a:cxn>
              <a:cxn ang="0">
                <a:pos x="10237" y="1589"/>
              </a:cxn>
              <a:cxn ang="0">
                <a:pos x="11637" y="3465"/>
              </a:cxn>
              <a:cxn ang="0">
                <a:pos x="12232" y="5805"/>
              </a:cxn>
              <a:cxn ang="0">
                <a:pos x="883" y="7750"/>
              </a:cxn>
              <a:cxn ang="0">
                <a:pos x="1889" y="9598"/>
              </a:cxn>
              <a:cxn ang="0">
                <a:pos x="3505" y="10921"/>
              </a:cxn>
              <a:cxn ang="0">
                <a:pos x="5559" y="11547"/>
              </a:cxn>
              <a:cxn ang="0">
                <a:pos x="7744" y="11331"/>
              </a:cxn>
              <a:cxn ang="0">
                <a:pos x="9591" y="10336"/>
              </a:cxn>
              <a:cxn ang="0">
                <a:pos x="10917" y="8730"/>
              </a:cxn>
              <a:cxn ang="0">
                <a:pos x="11546" y="6682"/>
              </a:cxn>
              <a:cxn ang="0">
                <a:pos x="11329" y="4490"/>
              </a:cxn>
              <a:cxn ang="0">
                <a:pos x="10330" y="2638"/>
              </a:cxn>
              <a:cxn ang="0">
                <a:pos x="8722" y="1310"/>
              </a:cxn>
              <a:cxn ang="0">
                <a:pos x="6679" y="681"/>
              </a:cxn>
              <a:cxn ang="0">
                <a:pos x="4488" y="898"/>
              </a:cxn>
              <a:cxn ang="0">
                <a:pos x="2631" y="1898"/>
              </a:cxn>
              <a:cxn ang="0">
                <a:pos x="1298" y="3510"/>
              </a:cxn>
              <a:cxn ang="0">
                <a:pos x="665" y="5560"/>
              </a:cxn>
              <a:cxn ang="0">
                <a:pos x="2358" y="6137"/>
              </a:cxn>
              <a:cxn ang="0">
                <a:pos x="2312" y="6000"/>
              </a:cxn>
              <a:cxn ang="0">
                <a:pos x="2320" y="5867"/>
              </a:cxn>
              <a:cxn ang="0">
                <a:pos x="2382" y="5744"/>
              </a:cxn>
              <a:cxn ang="0">
                <a:pos x="2481" y="5651"/>
              </a:cxn>
              <a:cxn ang="0">
                <a:pos x="2602" y="5601"/>
              </a:cxn>
              <a:cxn ang="0">
                <a:pos x="2726" y="5606"/>
              </a:cxn>
              <a:cxn ang="0">
                <a:pos x="2843" y="5668"/>
              </a:cxn>
              <a:cxn ang="0">
                <a:pos x="5771" y="2257"/>
              </a:cxn>
              <a:cxn ang="0">
                <a:pos x="5819" y="2140"/>
              </a:cxn>
              <a:cxn ang="0">
                <a:pos x="5910" y="2061"/>
              </a:cxn>
              <a:cxn ang="0">
                <a:pos x="6027" y="2020"/>
              </a:cxn>
              <a:cxn ang="0">
                <a:pos x="6153" y="2015"/>
              </a:cxn>
              <a:cxn ang="0">
                <a:pos x="6274" y="2047"/>
              </a:cxn>
              <a:cxn ang="0">
                <a:pos x="6374" y="2118"/>
              </a:cxn>
              <a:cxn ang="0">
                <a:pos x="6434" y="2224"/>
              </a:cxn>
              <a:cxn ang="0">
                <a:pos x="9321" y="5695"/>
              </a:cxn>
              <a:cxn ang="0">
                <a:pos x="9438" y="5615"/>
              </a:cxn>
              <a:cxn ang="0">
                <a:pos x="9565" y="5598"/>
              </a:cxn>
              <a:cxn ang="0">
                <a:pos x="9686" y="5633"/>
              </a:cxn>
              <a:cxn ang="0">
                <a:pos x="9786" y="5717"/>
              </a:cxn>
              <a:cxn ang="0">
                <a:pos x="9853" y="5834"/>
              </a:cxn>
              <a:cxn ang="0">
                <a:pos x="9874" y="5967"/>
              </a:cxn>
              <a:cxn ang="0">
                <a:pos x="9845" y="6103"/>
              </a:cxn>
              <a:cxn ang="0">
                <a:pos x="6376" y="9918"/>
              </a:cxn>
              <a:cxn ang="0">
                <a:pos x="6246" y="10013"/>
              </a:cxn>
              <a:cxn ang="0">
                <a:pos x="6106" y="10045"/>
              </a:cxn>
              <a:cxn ang="0">
                <a:pos x="5964" y="10013"/>
              </a:cxn>
              <a:cxn ang="0">
                <a:pos x="5823" y="9918"/>
              </a:cxn>
            </a:cxnLst>
            <a:rect l="0" t="0" r="r" b="b"/>
            <a:pathLst>
              <a:path w="12240" h="12241">
                <a:moveTo>
                  <a:pt x="12240" y="6121"/>
                </a:moveTo>
                <a:lnTo>
                  <a:pt x="12232" y="6437"/>
                </a:lnTo>
                <a:lnTo>
                  <a:pt x="12208" y="6748"/>
                </a:lnTo>
                <a:lnTo>
                  <a:pt x="12170" y="7054"/>
                </a:lnTo>
                <a:lnTo>
                  <a:pt x="12116" y="7356"/>
                </a:lnTo>
                <a:lnTo>
                  <a:pt x="12048" y="7653"/>
                </a:lnTo>
                <a:lnTo>
                  <a:pt x="11966" y="7943"/>
                </a:lnTo>
                <a:lnTo>
                  <a:pt x="11870" y="8228"/>
                </a:lnTo>
                <a:lnTo>
                  <a:pt x="11760" y="8505"/>
                </a:lnTo>
                <a:lnTo>
                  <a:pt x="11637" y="8777"/>
                </a:lnTo>
                <a:lnTo>
                  <a:pt x="11503" y="9041"/>
                </a:lnTo>
                <a:lnTo>
                  <a:pt x="11356" y="9298"/>
                </a:lnTo>
                <a:lnTo>
                  <a:pt x="11196" y="9545"/>
                </a:lnTo>
                <a:lnTo>
                  <a:pt x="11026" y="9786"/>
                </a:lnTo>
                <a:lnTo>
                  <a:pt x="10844" y="10016"/>
                </a:lnTo>
                <a:lnTo>
                  <a:pt x="10653" y="10238"/>
                </a:lnTo>
                <a:lnTo>
                  <a:pt x="10450" y="10451"/>
                </a:lnTo>
                <a:lnTo>
                  <a:pt x="10237" y="10654"/>
                </a:lnTo>
                <a:lnTo>
                  <a:pt x="10015" y="10845"/>
                </a:lnTo>
                <a:lnTo>
                  <a:pt x="9784" y="11027"/>
                </a:lnTo>
                <a:lnTo>
                  <a:pt x="9544" y="11197"/>
                </a:lnTo>
                <a:lnTo>
                  <a:pt x="9297" y="11357"/>
                </a:lnTo>
                <a:lnTo>
                  <a:pt x="9040" y="11503"/>
                </a:lnTo>
                <a:lnTo>
                  <a:pt x="8776" y="11638"/>
                </a:lnTo>
                <a:lnTo>
                  <a:pt x="8504" y="11761"/>
                </a:lnTo>
                <a:lnTo>
                  <a:pt x="8227" y="11871"/>
                </a:lnTo>
                <a:lnTo>
                  <a:pt x="7943" y="11967"/>
                </a:lnTo>
                <a:lnTo>
                  <a:pt x="7652" y="12049"/>
                </a:lnTo>
                <a:lnTo>
                  <a:pt x="7355" y="12117"/>
                </a:lnTo>
                <a:lnTo>
                  <a:pt x="7053" y="12171"/>
                </a:lnTo>
                <a:lnTo>
                  <a:pt x="6747" y="12209"/>
                </a:lnTo>
                <a:lnTo>
                  <a:pt x="6436" y="12233"/>
                </a:lnTo>
                <a:lnTo>
                  <a:pt x="6120" y="12241"/>
                </a:lnTo>
                <a:lnTo>
                  <a:pt x="5804" y="12233"/>
                </a:lnTo>
                <a:lnTo>
                  <a:pt x="5493" y="12209"/>
                </a:lnTo>
                <a:lnTo>
                  <a:pt x="5186" y="12171"/>
                </a:lnTo>
                <a:lnTo>
                  <a:pt x="4885" y="12117"/>
                </a:lnTo>
                <a:lnTo>
                  <a:pt x="4589" y="12049"/>
                </a:lnTo>
                <a:lnTo>
                  <a:pt x="4298" y="11967"/>
                </a:lnTo>
                <a:lnTo>
                  <a:pt x="4013" y="11871"/>
                </a:lnTo>
                <a:lnTo>
                  <a:pt x="3735" y="11761"/>
                </a:lnTo>
                <a:lnTo>
                  <a:pt x="3464" y="11638"/>
                </a:lnTo>
                <a:lnTo>
                  <a:pt x="3200" y="11503"/>
                </a:lnTo>
                <a:lnTo>
                  <a:pt x="2944" y="11357"/>
                </a:lnTo>
                <a:lnTo>
                  <a:pt x="2696" y="11197"/>
                </a:lnTo>
                <a:lnTo>
                  <a:pt x="2456" y="11027"/>
                </a:lnTo>
                <a:lnTo>
                  <a:pt x="2224" y="10845"/>
                </a:lnTo>
                <a:lnTo>
                  <a:pt x="2002" y="10654"/>
                </a:lnTo>
                <a:lnTo>
                  <a:pt x="1790" y="10451"/>
                </a:lnTo>
                <a:lnTo>
                  <a:pt x="1588" y="10238"/>
                </a:lnTo>
                <a:lnTo>
                  <a:pt x="1395" y="10016"/>
                </a:lnTo>
                <a:lnTo>
                  <a:pt x="1214" y="9786"/>
                </a:lnTo>
                <a:lnTo>
                  <a:pt x="1043" y="9545"/>
                </a:lnTo>
                <a:lnTo>
                  <a:pt x="884" y="9298"/>
                </a:lnTo>
                <a:lnTo>
                  <a:pt x="737" y="9041"/>
                </a:lnTo>
                <a:lnTo>
                  <a:pt x="602" y="8777"/>
                </a:lnTo>
                <a:lnTo>
                  <a:pt x="480" y="8505"/>
                </a:lnTo>
                <a:lnTo>
                  <a:pt x="371" y="8228"/>
                </a:lnTo>
                <a:lnTo>
                  <a:pt x="274" y="7943"/>
                </a:lnTo>
                <a:lnTo>
                  <a:pt x="193" y="7653"/>
                </a:lnTo>
                <a:lnTo>
                  <a:pt x="124" y="7356"/>
                </a:lnTo>
                <a:lnTo>
                  <a:pt x="70" y="7054"/>
                </a:lnTo>
                <a:lnTo>
                  <a:pt x="31" y="6748"/>
                </a:lnTo>
                <a:lnTo>
                  <a:pt x="7" y="6437"/>
                </a:lnTo>
                <a:lnTo>
                  <a:pt x="0" y="6121"/>
                </a:lnTo>
                <a:lnTo>
                  <a:pt x="7" y="5805"/>
                </a:lnTo>
                <a:lnTo>
                  <a:pt x="31" y="5494"/>
                </a:lnTo>
                <a:lnTo>
                  <a:pt x="70" y="5187"/>
                </a:lnTo>
                <a:lnTo>
                  <a:pt x="124" y="4886"/>
                </a:lnTo>
                <a:lnTo>
                  <a:pt x="193" y="4590"/>
                </a:lnTo>
                <a:lnTo>
                  <a:pt x="274" y="4299"/>
                </a:lnTo>
                <a:lnTo>
                  <a:pt x="371" y="4014"/>
                </a:lnTo>
                <a:lnTo>
                  <a:pt x="480" y="3736"/>
                </a:lnTo>
                <a:lnTo>
                  <a:pt x="602" y="3465"/>
                </a:lnTo>
                <a:lnTo>
                  <a:pt x="737" y="3201"/>
                </a:lnTo>
                <a:lnTo>
                  <a:pt x="884" y="2945"/>
                </a:lnTo>
                <a:lnTo>
                  <a:pt x="1043" y="2696"/>
                </a:lnTo>
                <a:lnTo>
                  <a:pt x="1214" y="2457"/>
                </a:lnTo>
                <a:lnTo>
                  <a:pt x="1395" y="2225"/>
                </a:lnTo>
                <a:lnTo>
                  <a:pt x="1588" y="2003"/>
                </a:lnTo>
                <a:lnTo>
                  <a:pt x="1790" y="1791"/>
                </a:lnTo>
                <a:lnTo>
                  <a:pt x="2002" y="1589"/>
                </a:lnTo>
                <a:lnTo>
                  <a:pt x="2224" y="1396"/>
                </a:lnTo>
                <a:lnTo>
                  <a:pt x="2456" y="1215"/>
                </a:lnTo>
                <a:lnTo>
                  <a:pt x="2696" y="1044"/>
                </a:lnTo>
                <a:lnTo>
                  <a:pt x="2944" y="885"/>
                </a:lnTo>
                <a:lnTo>
                  <a:pt x="3200" y="738"/>
                </a:lnTo>
                <a:lnTo>
                  <a:pt x="3464" y="603"/>
                </a:lnTo>
                <a:lnTo>
                  <a:pt x="3735" y="481"/>
                </a:lnTo>
                <a:lnTo>
                  <a:pt x="4013" y="372"/>
                </a:lnTo>
                <a:lnTo>
                  <a:pt x="4298" y="275"/>
                </a:lnTo>
                <a:lnTo>
                  <a:pt x="4589" y="193"/>
                </a:lnTo>
                <a:lnTo>
                  <a:pt x="4885" y="125"/>
                </a:lnTo>
                <a:lnTo>
                  <a:pt x="5186" y="71"/>
                </a:lnTo>
                <a:lnTo>
                  <a:pt x="5493" y="32"/>
                </a:lnTo>
                <a:lnTo>
                  <a:pt x="5804" y="8"/>
                </a:lnTo>
                <a:lnTo>
                  <a:pt x="6120" y="0"/>
                </a:lnTo>
                <a:lnTo>
                  <a:pt x="6436" y="8"/>
                </a:lnTo>
                <a:lnTo>
                  <a:pt x="6747" y="32"/>
                </a:lnTo>
                <a:lnTo>
                  <a:pt x="7053" y="71"/>
                </a:lnTo>
                <a:lnTo>
                  <a:pt x="7355" y="125"/>
                </a:lnTo>
                <a:lnTo>
                  <a:pt x="7652" y="193"/>
                </a:lnTo>
                <a:lnTo>
                  <a:pt x="7943" y="275"/>
                </a:lnTo>
                <a:lnTo>
                  <a:pt x="8227" y="372"/>
                </a:lnTo>
                <a:lnTo>
                  <a:pt x="8504" y="481"/>
                </a:lnTo>
                <a:lnTo>
                  <a:pt x="8776" y="603"/>
                </a:lnTo>
                <a:lnTo>
                  <a:pt x="9040" y="738"/>
                </a:lnTo>
                <a:lnTo>
                  <a:pt x="9297" y="885"/>
                </a:lnTo>
                <a:lnTo>
                  <a:pt x="9544" y="1044"/>
                </a:lnTo>
                <a:lnTo>
                  <a:pt x="9784" y="1215"/>
                </a:lnTo>
                <a:lnTo>
                  <a:pt x="10015" y="1396"/>
                </a:lnTo>
                <a:lnTo>
                  <a:pt x="10237" y="1589"/>
                </a:lnTo>
                <a:lnTo>
                  <a:pt x="10450" y="1791"/>
                </a:lnTo>
                <a:lnTo>
                  <a:pt x="10653" y="2003"/>
                </a:lnTo>
                <a:lnTo>
                  <a:pt x="10844" y="2225"/>
                </a:lnTo>
                <a:lnTo>
                  <a:pt x="11026" y="2457"/>
                </a:lnTo>
                <a:lnTo>
                  <a:pt x="11196" y="2696"/>
                </a:lnTo>
                <a:lnTo>
                  <a:pt x="11356" y="2945"/>
                </a:lnTo>
                <a:lnTo>
                  <a:pt x="11503" y="3201"/>
                </a:lnTo>
                <a:lnTo>
                  <a:pt x="11637" y="3465"/>
                </a:lnTo>
                <a:lnTo>
                  <a:pt x="11760" y="3736"/>
                </a:lnTo>
                <a:lnTo>
                  <a:pt x="11870" y="4014"/>
                </a:lnTo>
                <a:lnTo>
                  <a:pt x="11966" y="4299"/>
                </a:lnTo>
                <a:lnTo>
                  <a:pt x="12048" y="4590"/>
                </a:lnTo>
                <a:lnTo>
                  <a:pt x="12116" y="4886"/>
                </a:lnTo>
                <a:lnTo>
                  <a:pt x="12170" y="5187"/>
                </a:lnTo>
                <a:lnTo>
                  <a:pt x="12208" y="5494"/>
                </a:lnTo>
                <a:lnTo>
                  <a:pt x="12232" y="5805"/>
                </a:lnTo>
                <a:lnTo>
                  <a:pt x="12240" y="6121"/>
                </a:lnTo>
                <a:close/>
                <a:moveTo>
                  <a:pt x="638" y="6121"/>
                </a:moveTo>
                <a:lnTo>
                  <a:pt x="645" y="6403"/>
                </a:lnTo>
                <a:lnTo>
                  <a:pt x="665" y="6682"/>
                </a:lnTo>
                <a:lnTo>
                  <a:pt x="700" y="6956"/>
                </a:lnTo>
                <a:lnTo>
                  <a:pt x="748" y="7226"/>
                </a:lnTo>
                <a:lnTo>
                  <a:pt x="810" y="7491"/>
                </a:lnTo>
                <a:lnTo>
                  <a:pt x="883" y="7750"/>
                </a:lnTo>
                <a:lnTo>
                  <a:pt x="969" y="8004"/>
                </a:lnTo>
                <a:lnTo>
                  <a:pt x="1068" y="8253"/>
                </a:lnTo>
                <a:lnTo>
                  <a:pt x="1177" y="8494"/>
                </a:lnTo>
                <a:lnTo>
                  <a:pt x="1298" y="8730"/>
                </a:lnTo>
                <a:lnTo>
                  <a:pt x="1430" y="8958"/>
                </a:lnTo>
                <a:lnTo>
                  <a:pt x="1572" y="9179"/>
                </a:lnTo>
                <a:lnTo>
                  <a:pt x="1726" y="9393"/>
                </a:lnTo>
                <a:lnTo>
                  <a:pt x="1889" y="9598"/>
                </a:lnTo>
                <a:lnTo>
                  <a:pt x="2060" y="9796"/>
                </a:lnTo>
                <a:lnTo>
                  <a:pt x="2242" y="9985"/>
                </a:lnTo>
                <a:lnTo>
                  <a:pt x="2432" y="10165"/>
                </a:lnTo>
                <a:lnTo>
                  <a:pt x="2631" y="10336"/>
                </a:lnTo>
                <a:lnTo>
                  <a:pt x="2838" y="10497"/>
                </a:lnTo>
                <a:lnTo>
                  <a:pt x="3053" y="10649"/>
                </a:lnTo>
                <a:lnTo>
                  <a:pt x="3275" y="10790"/>
                </a:lnTo>
                <a:lnTo>
                  <a:pt x="3505" y="10921"/>
                </a:lnTo>
                <a:lnTo>
                  <a:pt x="3741" y="11041"/>
                </a:lnTo>
                <a:lnTo>
                  <a:pt x="3985" y="11149"/>
                </a:lnTo>
                <a:lnTo>
                  <a:pt x="4233" y="11246"/>
                </a:lnTo>
                <a:lnTo>
                  <a:pt x="4488" y="11331"/>
                </a:lnTo>
                <a:lnTo>
                  <a:pt x="4748" y="11405"/>
                </a:lnTo>
                <a:lnTo>
                  <a:pt x="5014" y="11465"/>
                </a:lnTo>
                <a:lnTo>
                  <a:pt x="5285" y="11512"/>
                </a:lnTo>
                <a:lnTo>
                  <a:pt x="5559" y="11547"/>
                </a:lnTo>
                <a:lnTo>
                  <a:pt x="5837" y="11568"/>
                </a:lnTo>
                <a:lnTo>
                  <a:pt x="6120" y="11575"/>
                </a:lnTo>
                <a:lnTo>
                  <a:pt x="6401" y="11568"/>
                </a:lnTo>
                <a:lnTo>
                  <a:pt x="6679" y="11547"/>
                </a:lnTo>
                <a:lnTo>
                  <a:pt x="6952" y="11512"/>
                </a:lnTo>
                <a:lnTo>
                  <a:pt x="7221" y="11465"/>
                </a:lnTo>
                <a:lnTo>
                  <a:pt x="7485" y="11405"/>
                </a:lnTo>
                <a:lnTo>
                  <a:pt x="7744" y="11331"/>
                </a:lnTo>
                <a:lnTo>
                  <a:pt x="7998" y="11246"/>
                </a:lnTo>
                <a:lnTo>
                  <a:pt x="8245" y="11149"/>
                </a:lnTo>
                <a:lnTo>
                  <a:pt x="8487" y="11041"/>
                </a:lnTo>
                <a:lnTo>
                  <a:pt x="8722" y="10921"/>
                </a:lnTo>
                <a:lnTo>
                  <a:pt x="8951" y="10790"/>
                </a:lnTo>
                <a:lnTo>
                  <a:pt x="9172" y="10649"/>
                </a:lnTo>
                <a:lnTo>
                  <a:pt x="9386" y="10497"/>
                </a:lnTo>
                <a:lnTo>
                  <a:pt x="9591" y="10336"/>
                </a:lnTo>
                <a:lnTo>
                  <a:pt x="9790" y="10165"/>
                </a:lnTo>
                <a:lnTo>
                  <a:pt x="9979" y="9985"/>
                </a:lnTo>
                <a:lnTo>
                  <a:pt x="10159" y="9796"/>
                </a:lnTo>
                <a:lnTo>
                  <a:pt x="10330" y="9598"/>
                </a:lnTo>
                <a:lnTo>
                  <a:pt x="10492" y="9393"/>
                </a:lnTo>
                <a:lnTo>
                  <a:pt x="10645" y="9179"/>
                </a:lnTo>
                <a:lnTo>
                  <a:pt x="10786" y="8958"/>
                </a:lnTo>
                <a:lnTo>
                  <a:pt x="10917" y="8730"/>
                </a:lnTo>
                <a:lnTo>
                  <a:pt x="11038" y="8494"/>
                </a:lnTo>
                <a:lnTo>
                  <a:pt x="11147" y="8253"/>
                </a:lnTo>
                <a:lnTo>
                  <a:pt x="11244" y="8004"/>
                </a:lnTo>
                <a:lnTo>
                  <a:pt x="11329" y="7750"/>
                </a:lnTo>
                <a:lnTo>
                  <a:pt x="11403" y="7491"/>
                </a:lnTo>
                <a:lnTo>
                  <a:pt x="11464" y="7226"/>
                </a:lnTo>
                <a:lnTo>
                  <a:pt x="11511" y="6956"/>
                </a:lnTo>
                <a:lnTo>
                  <a:pt x="11546" y="6682"/>
                </a:lnTo>
                <a:lnTo>
                  <a:pt x="11568" y="6403"/>
                </a:lnTo>
                <a:lnTo>
                  <a:pt x="11575" y="6121"/>
                </a:lnTo>
                <a:lnTo>
                  <a:pt x="11568" y="5838"/>
                </a:lnTo>
                <a:lnTo>
                  <a:pt x="11546" y="5560"/>
                </a:lnTo>
                <a:lnTo>
                  <a:pt x="11511" y="5285"/>
                </a:lnTo>
                <a:lnTo>
                  <a:pt x="11464" y="5015"/>
                </a:lnTo>
                <a:lnTo>
                  <a:pt x="11403" y="4750"/>
                </a:lnTo>
                <a:lnTo>
                  <a:pt x="11329" y="4490"/>
                </a:lnTo>
                <a:lnTo>
                  <a:pt x="11244" y="4236"/>
                </a:lnTo>
                <a:lnTo>
                  <a:pt x="11147" y="3988"/>
                </a:lnTo>
                <a:lnTo>
                  <a:pt x="11038" y="3745"/>
                </a:lnTo>
                <a:lnTo>
                  <a:pt x="10917" y="3510"/>
                </a:lnTo>
                <a:lnTo>
                  <a:pt x="10786" y="3280"/>
                </a:lnTo>
                <a:lnTo>
                  <a:pt x="10645" y="3058"/>
                </a:lnTo>
                <a:lnTo>
                  <a:pt x="10492" y="2844"/>
                </a:lnTo>
                <a:lnTo>
                  <a:pt x="10330" y="2638"/>
                </a:lnTo>
                <a:lnTo>
                  <a:pt x="10159" y="2439"/>
                </a:lnTo>
                <a:lnTo>
                  <a:pt x="9979" y="2250"/>
                </a:lnTo>
                <a:lnTo>
                  <a:pt x="9790" y="2069"/>
                </a:lnTo>
                <a:lnTo>
                  <a:pt x="9591" y="1898"/>
                </a:lnTo>
                <a:lnTo>
                  <a:pt x="9386" y="1735"/>
                </a:lnTo>
                <a:lnTo>
                  <a:pt x="9172" y="1584"/>
                </a:lnTo>
                <a:lnTo>
                  <a:pt x="8951" y="1441"/>
                </a:lnTo>
                <a:lnTo>
                  <a:pt x="8722" y="1310"/>
                </a:lnTo>
                <a:lnTo>
                  <a:pt x="8487" y="1189"/>
                </a:lnTo>
                <a:lnTo>
                  <a:pt x="8245" y="1081"/>
                </a:lnTo>
                <a:lnTo>
                  <a:pt x="7998" y="983"/>
                </a:lnTo>
                <a:lnTo>
                  <a:pt x="7744" y="898"/>
                </a:lnTo>
                <a:lnTo>
                  <a:pt x="7485" y="824"/>
                </a:lnTo>
                <a:lnTo>
                  <a:pt x="7221" y="763"/>
                </a:lnTo>
                <a:lnTo>
                  <a:pt x="6952" y="716"/>
                </a:lnTo>
                <a:lnTo>
                  <a:pt x="6679" y="681"/>
                </a:lnTo>
                <a:lnTo>
                  <a:pt x="6401" y="659"/>
                </a:lnTo>
                <a:lnTo>
                  <a:pt x="6120" y="652"/>
                </a:lnTo>
                <a:lnTo>
                  <a:pt x="5837" y="659"/>
                </a:lnTo>
                <a:lnTo>
                  <a:pt x="5559" y="681"/>
                </a:lnTo>
                <a:lnTo>
                  <a:pt x="5285" y="716"/>
                </a:lnTo>
                <a:lnTo>
                  <a:pt x="5014" y="763"/>
                </a:lnTo>
                <a:lnTo>
                  <a:pt x="4748" y="824"/>
                </a:lnTo>
                <a:lnTo>
                  <a:pt x="4488" y="898"/>
                </a:lnTo>
                <a:lnTo>
                  <a:pt x="4233" y="983"/>
                </a:lnTo>
                <a:lnTo>
                  <a:pt x="3985" y="1081"/>
                </a:lnTo>
                <a:lnTo>
                  <a:pt x="3741" y="1189"/>
                </a:lnTo>
                <a:lnTo>
                  <a:pt x="3505" y="1310"/>
                </a:lnTo>
                <a:lnTo>
                  <a:pt x="3275" y="1441"/>
                </a:lnTo>
                <a:lnTo>
                  <a:pt x="3053" y="1584"/>
                </a:lnTo>
                <a:lnTo>
                  <a:pt x="2838" y="1735"/>
                </a:lnTo>
                <a:lnTo>
                  <a:pt x="2631" y="1898"/>
                </a:lnTo>
                <a:lnTo>
                  <a:pt x="2432" y="2069"/>
                </a:lnTo>
                <a:lnTo>
                  <a:pt x="2242" y="2250"/>
                </a:lnTo>
                <a:lnTo>
                  <a:pt x="2060" y="2439"/>
                </a:lnTo>
                <a:lnTo>
                  <a:pt x="1889" y="2638"/>
                </a:lnTo>
                <a:lnTo>
                  <a:pt x="1726" y="2844"/>
                </a:lnTo>
                <a:lnTo>
                  <a:pt x="1572" y="3058"/>
                </a:lnTo>
                <a:lnTo>
                  <a:pt x="1430" y="3280"/>
                </a:lnTo>
                <a:lnTo>
                  <a:pt x="1298" y="3510"/>
                </a:lnTo>
                <a:lnTo>
                  <a:pt x="1177" y="3745"/>
                </a:lnTo>
                <a:lnTo>
                  <a:pt x="1068" y="3988"/>
                </a:lnTo>
                <a:lnTo>
                  <a:pt x="969" y="4236"/>
                </a:lnTo>
                <a:lnTo>
                  <a:pt x="883" y="4490"/>
                </a:lnTo>
                <a:lnTo>
                  <a:pt x="810" y="4750"/>
                </a:lnTo>
                <a:lnTo>
                  <a:pt x="748" y="5015"/>
                </a:lnTo>
                <a:lnTo>
                  <a:pt x="700" y="5285"/>
                </a:lnTo>
                <a:lnTo>
                  <a:pt x="665" y="5560"/>
                </a:lnTo>
                <a:lnTo>
                  <a:pt x="645" y="5838"/>
                </a:lnTo>
                <a:lnTo>
                  <a:pt x="638" y="6121"/>
                </a:lnTo>
                <a:close/>
                <a:moveTo>
                  <a:pt x="2423" y="6220"/>
                </a:moveTo>
                <a:lnTo>
                  <a:pt x="2407" y="6205"/>
                </a:lnTo>
                <a:lnTo>
                  <a:pt x="2393" y="6187"/>
                </a:lnTo>
                <a:lnTo>
                  <a:pt x="2381" y="6171"/>
                </a:lnTo>
                <a:lnTo>
                  <a:pt x="2369" y="6154"/>
                </a:lnTo>
                <a:lnTo>
                  <a:pt x="2358" y="6137"/>
                </a:lnTo>
                <a:lnTo>
                  <a:pt x="2349" y="6120"/>
                </a:lnTo>
                <a:lnTo>
                  <a:pt x="2341" y="6103"/>
                </a:lnTo>
                <a:lnTo>
                  <a:pt x="2334" y="6086"/>
                </a:lnTo>
                <a:lnTo>
                  <a:pt x="2328" y="6068"/>
                </a:lnTo>
                <a:lnTo>
                  <a:pt x="2323" y="6051"/>
                </a:lnTo>
                <a:lnTo>
                  <a:pt x="2318" y="6034"/>
                </a:lnTo>
                <a:lnTo>
                  <a:pt x="2315" y="6017"/>
                </a:lnTo>
                <a:lnTo>
                  <a:pt x="2312" y="6000"/>
                </a:lnTo>
                <a:lnTo>
                  <a:pt x="2310" y="5983"/>
                </a:lnTo>
                <a:lnTo>
                  <a:pt x="2309" y="5967"/>
                </a:lnTo>
                <a:lnTo>
                  <a:pt x="2309" y="5951"/>
                </a:lnTo>
                <a:lnTo>
                  <a:pt x="2309" y="5934"/>
                </a:lnTo>
                <a:lnTo>
                  <a:pt x="2311" y="5917"/>
                </a:lnTo>
                <a:lnTo>
                  <a:pt x="2313" y="5900"/>
                </a:lnTo>
                <a:lnTo>
                  <a:pt x="2316" y="5883"/>
                </a:lnTo>
                <a:lnTo>
                  <a:pt x="2320" y="5867"/>
                </a:lnTo>
                <a:lnTo>
                  <a:pt x="2326" y="5850"/>
                </a:lnTo>
                <a:lnTo>
                  <a:pt x="2332" y="5834"/>
                </a:lnTo>
                <a:lnTo>
                  <a:pt x="2338" y="5818"/>
                </a:lnTo>
                <a:lnTo>
                  <a:pt x="2346" y="5802"/>
                </a:lnTo>
                <a:lnTo>
                  <a:pt x="2353" y="5787"/>
                </a:lnTo>
                <a:lnTo>
                  <a:pt x="2362" y="5773"/>
                </a:lnTo>
                <a:lnTo>
                  <a:pt x="2372" y="5758"/>
                </a:lnTo>
                <a:lnTo>
                  <a:pt x="2382" y="5744"/>
                </a:lnTo>
                <a:lnTo>
                  <a:pt x="2392" y="5731"/>
                </a:lnTo>
                <a:lnTo>
                  <a:pt x="2403" y="5717"/>
                </a:lnTo>
                <a:lnTo>
                  <a:pt x="2416" y="5705"/>
                </a:lnTo>
                <a:lnTo>
                  <a:pt x="2428" y="5693"/>
                </a:lnTo>
                <a:lnTo>
                  <a:pt x="2440" y="5682"/>
                </a:lnTo>
                <a:lnTo>
                  <a:pt x="2454" y="5670"/>
                </a:lnTo>
                <a:lnTo>
                  <a:pt x="2467" y="5660"/>
                </a:lnTo>
                <a:lnTo>
                  <a:pt x="2481" y="5651"/>
                </a:lnTo>
                <a:lnTo>
                  <a:pt x="2494" y="5642"/>
                </a:lnTo>
                <a:lnTo>
                  <a:pt x="2510" y="5633"/>
                </a:lnTo>
                <a:lnTo>
                  <a:pt x="2524" y="5626"/>
                </a:lnTo>
                <a:lnTo>
                  <a:pt x="2539" y="5619"/>
                </a:lnTo>
                <a:lnTo>
                  <a:pt x="2555" y="5614"/>
                </a:lnTo>
                <a:lnTo>
                  <a:pt x="2570" y="5609"/>
                </a:lnTo>
                <a:lnTo>
                  <a:pt x="2586" y="5605"/>
                </a:lnTo>
                <a:lnTo>
                  <a:pt x="2602" y="5601"/>
                </a:lnTo>
                <a:lnTo>
                  <a:pt x="2617" y="5599"/>
                </a:lnTo>
                <a:lnTo>
                  <a:pt x="2634" y="5598"/>
                </a:lnTo>
                <a:lnTo>
                  <a:pt x="2649" y="5597"/>
                </a:lnTo>
                <a:lnTo>
                  <a:pt x="2665" y="5597"/>
                </a:lnTo>
                <a:lnTo>
                  <a:pt x="2681" y="5598"/>
                </a:lnTo>
                <a:lnTo>
                  <a:pt x="2696" y="5600"/>
                </a:lnTo>
                <a:lnTo>
                  <a:pt x="2710" y="5603"/>
                </a:lnTo>
                <a:lnTo>
                  <a:pt x="2726" y="5606"/>
                </a:lnTo>
                <a:lnTo>
                  <a:pt x="2740" y="5610"/>
                </a:lnTo>
                <a:lnTo>
                  <a:pt x="2754" y="5615"/>
                </a:lnTo>
                <a:lnTo>
                  <a:pt x="2770" y="5621"/>
                </a:lnTo>
                <a:lnTo>
                  <a:pt x="2784" y="5628"/>
                </a:lnTo>
                <a:lnTo>
                  <a:pt x="2798" y="5637"/>
                </a:lnTo>
                <a:lnTo>
                  <a:pt x="2814" y="5646"/>
                </a:lnTo>
                <a:lnTo>
                  <a:pt x="2828" y="5656"/>
                </a:lnTo>
                <a:lnTo>
                  <a:pt x="2843" y="5668"/>
                </a:lnTo>
                <a:lnTo>
                  <a:pt x="2859" y="5681"/>
                </a:lnTo>
                <a:lnTo>
                  <a:pt x="2874" y="5695"/>
                </a:lnTo>
                <a:lnTo>
                  <a:pt x="2890" y="5710"/>
                </a:lnTo>
                <a:lnTo>
                  <a:pt x="5766" y="8827"/>
                </a:lnTo>
                <a:lnTo>
                  <a:pt x="5766" y="2310"/>
                </a:lnTo>
                <a:lnTo>
                  <a:pt x="5767" y="2292"/>
                </a:lnTo>
                <a:lnTo>
                  <a:pt x="5768" y="2274"/>
                </a:lnTo>
                <a:lnTo>
                  <a:pt x="5771" y="2257"/>
                </a:lnTo>
                <a:lnTo>
                  <a:pt x="5774" y="2241"/>
                </a:lnTo>
                <a:lnTo>
                  <a:pt x="5778" y="2224"/>
                </a:lnTo>
                <a:lnTo>
                  <a:pt x="5783" y="2209"/>
                </a:lnTo>
                <a:lnTo>
                  <a:pt x="5788" y="2195"/>
                </a:lnTo>
                <a:lnTo>
                  <a:pt x="5795" y="2180"/>
                </a:lnTo>
                <a:lnTo>
                  <a:pt x="5802" y="2166"/>
                </a:lnTo>
                <a:lnTo>
                  <a:pt x="5811" y="2154"/>
                </a:lnTo>
                <a:lnTo>
                  <a:pt x="5819" y="2140"/>
                </a:lnTo>
                <a:lnTo>
                  <a:pt x="5829" y="2129"/>
                </a:lnTo>
                <a:lnTo>
                  <a:pt x="5838" y="2118"/>
                </a:lnTo>
                <a:lnTo>
                  <a:pt x="5849" y="2107"/>
                </a:lnTo>
                <a:lnTo>
                  <a:pt x="5861" y="2096"/>
                </a:lnTo>
                <a:lnTo>
                  <a:pt x="5872" y="2087"/>
                </a:lnTo>
                <a:lnTo>
                  <a:pt x="5884" y="2078"/>
                </a:lnTo>
                <a:lnTo>
                  <a:pt x="5897" y="2070"/>
                </a:lnTo>
                <a:lnTo>
                  <a:pt x="5910" y="2061"/>
                </a:lnTo>
                <a:lnTo>
                  <a:pt x="5923" y="2054"/>
                </a:lnTo>
                <a:lnTo>
                  <a:pt x="5938" y="2047"/>
                </a:lnTo>
                <a:lnTo>
                  <a:pt x="5952" y="2042"/>
                </a:lnTo>
                <a:lnTo>
                  <a:pt x="5966" y="2036"/>
                </a:lnTo>
                <a:lnTo>
                  <a:pt x="5982" y="2031"/>
                </a:lnTo>
                <a:lnTo>
                  <a:pt x="5996" y="2027"/>
                </a:lnTo>
                <a:lnTo>
                  <a:pt x="6011" y="2023"/>
                </a:lnTo>
                <a:lnTo>
                  <a:pt x="6027" y="2020"/>
                </a:lnTo>
                <a:lnTo>
                  <a:pt x="6043" y="2017"/>
                </a:lnTo>
                <a:lnTo>
                  <a:pt x="6058" y="2015"/>
                </a:lnTo>
                <a:lnTo>
                  <a:pt x="6074" y="2013"/>
                </a:lnTo>
                <a:lnTo>
                  <a:pt x="6090" y="2012"/>
                </a:lnTo>
                <a:lnTo>
                  <a:pt x="6106" y="2012"/>
                </a:lnTo>
                <a:lnTo>
                  <a:pt x="6122" y="2012"/>
                </a:lnTo>
                <a:lnTo>
                  <a:pt x="6138" y="2013"/>
                </a:lnTo>
                <a:lnTo>
                  <a:pt x="6153" y="2015"/>
                </a:lnTo>
                <a:lnTo>
                  <a:pt x="6170" y="2017"/>
                </a:lnTo>
                <a:lnTo>
                  <a:pt x="6185" y="2020"/>
                </a:lnTo>
                <a:lnTo>
                  <a:pt x="6201" y="2023"/>
                </a:lnTo>
                <a:lnTo>
                  <a:pt x="6216" y="2027"/>
                </a:lnTo>
                <a:lnTo>
                  <a:pt x="6231" y="2031"/>
                </a:lnTo>
                <a:lnTo>
                  <a:pt x="6246" y="2036"/>
                </a:lnTo>
                <a:lnTo>
                  <a:pt x="6260" y="2042"/>
                </a:lnTo>
                <a:lnTo>
                  <a:pt x="6274" y="2047"/>
                </a:lnTo>
                <a:lnTo>
                  <a:pt x="6289" y="2054"/>
                </a:lnTo>
                <a:lnTo>
                  <a:pt x="6302" y="2061"/>
                </a:lnTo>
                <a:lnTo>
                  <a:pt x="6315" y="2070"/>
                </a:lnTo>
                <a:lnTo>
                  <a:pt x="6327" y="2078"/>
                </a:lnTo>
                <a:lnTo>
                  <a:pt x="6340" y="2087"/>
                </a:lnTo>
                <a:lnTo>
                  <a:pt x="6351" y="2096"/>
                </a:lnTo>
                <a:lnTo>
                  <a:pt x="6362" y="2107"/>
                </a:lnTo>
                <a:lnTo>
                  <a:pt x="6374" y="2118"/>
                </a:lnTo>
                <a:lnTo>
                  <a:pt x="6383" y="2129"/>
                </a:lnTo>
                <a:lnTo>
                  <a:pt x="6393" y="2140"/>
                </a:lnTo>
                <a:lnTo>
                  <a:pt x="6401" y="2154"/>
                </a:lnTo>
                <a:lnTo>
                  <a:pt x="6409" y="2166"/>
                </a:lnTo>
                <a:lnTo>
                  <a:pt x="6417" y="2180"/>
                </a:lnTo>
                <a:lnTo>
                  <a:pt x="6424" y="2195"/>
                </a:lnTo>
                <a:lnTo>
                  <a:pt x="6429" y="2209"/>
                </a:lnTo>
                <a:lnTo>
                  <a:pt x="6434" y="2224"/>
                </a:lnTo>
                <a:lnTo>
                  <a:pt x="6438" y="2241"/>
                </a:lnTo>
                <a:lnTo>
                  <a:pt x="6442" y="2257"/>
                </a:lnTo>
                <a:lnTo>
                  <a:pt x="6444" y="2274"/>
                </a:lnTo>
                <a:lnTo>
                  <a:pt x="6445" y="2292"/>
                </a:lnTo>
                <a:lnTo>
                  <a:pt x="6446" y="2310"/>
                </a:lnTo>
                <a:lnTo>
                  <a:pt x="6446" y="8827"/>
                </a:lnTo>
                <a:lnTo>
                  <a:pt x="9308" y="5710"/>
                </a:lnTo>
                <a:lnTo>
                  <a:pt x="9321" y="5695"/>
                </a:lnTo>
                <a:lnTo>
                  <a:pt x="9335" y="5681"/>
                </a:lnTo>
                <a:lnTo>
                  <a:pt x="9349" y="5668"/>
                </a:lnTo>
                <a:lnTo>
                  <a:pt x="9363" y="5656"/>
                </a:lnTo>
                <a:lnTo>
                  <a:pt x="9377" y="5646"/>
                </a:lnTo>
                <a:lnTo>
                  <a:pt x="9393" y="5637"/>
                </a:lnTo>
                <a:lnTo>
                  <a:pt x="9407" y="5628"/>
                </a:lnTo>
                <a:lnTo>
                  <a:pt x="9423" y="5621"/>
                </a:lnTo>
                <a:lnTo>
                  <a:pt x="9438" y="5615"/>
                </a:lnTo>
                <a:lnTo>
                  <a:pt x="9453" y="5610"/>
                </a:lnTo>
                <a:lnTo>
                  <a:pt x="9470" y="5606"/>
                </a:lnTo>
                <a:lnTo>
                  <a:pt x="9485" y="5603"/>
                </a:lnTo>
                <a:lnTo>
                  <a:pt x="9501" y="5600"/>
                </a:lnTo>
                <a:lnTo>
                  <a:pt x="9517" y="5598"/>
                </a:lnTo>
                <a:lnTo>
                  <a:pt x="9533" y="5597"/>
                </a:lnTo>
                <a:lnTo>
                  <a:pt x="9548" y="5597"/>
                </a:lnTo>
                <a:lnTo>
                  <a:pt x="9565" y="5598"/>
                </a:lnTo>
                <a:lnTo>
                  <a:pt x="9580" y="5599"/>
                </a:lnTo>
                <a:lnTo>
                  <a:pt x="9595" y="5601"/>
                </a:lnTo>
                <a:lnTo>
                  <a:pt x="9611" y="5605"/>
                </a:lnTo>
                <a:lnTo>
                  <a:pt x="9626" y="5609"/>
                </a:lnTo>
                <a:lnTo>
                  <a:pt x="9642" y="5614"/>
                </a:lnTo>
                <a:lnTo>
                  <a:pt x="9657" y="5619"/>
                </a:lnTo>
                <a:lnTo>
                  <a:pt x="9671" y="5626"/>
                </a:lnTo>
                <a:lnTo>
                  <a:pt x="9686" y="5633"/>
                </a:lnTo>
                <a:lnTo>
                  <a:pt x="9700" y="5642"/>
                </a:lnTo>
                <a:lnTo>
                  <a:pt x="9713" y="5651"/>
                </a:lnTo>
                <a:lnTo>
                  <a:pt x="9727" y="5660"/>
                </a:lnTo>
                <a:lnTo>
                  <a:pt x="9739" y="5670"/>
                </a:lnTo>
                <a:lnTo>
                  <a:pt x="9752" y="5682"/>
                </a:lnTo>
                <a:lnTo>
                  <a:pt x="9763" y="5693"/>
                </a:lnTo>
                <a:lnTo>
                  <a:pt x="9776" y="5705"/>
                </a:lnTo>
                <a:lnTo>
                  <a:pt x="9786" y="5717"/>
                </a:lnTo>
                <a:lnTo>
                  <a:pt x="9797" y="5731"/>
                </a:lnTo>
                <a:lnTo>
                  <a:pt x="9806" y="5744"/>
                </a:lnTo>
                <a:lnTo>
                  <a:pt x="9817" y="5758"/>
                </a:lnTo>
                <a:lnTo>
                  <a:pt x="9825" y="5773"/>
                </a:lnTo>
                <a:lnTo>
                  <a:pt x="9833" y="5787"/>
                </a:lnTo>
                <a:lnTo>
                  <a:pt x="9840" y="5802"/>
                </a:lnTo>
                <a:lnTo>
                  <a:pt x="9847" y="5818"/>
                </a:lnTo>
                <a:lnTo>
                  <a:pt x="9853" y="5834"/>
                </a:lnTo>
                <a:lnTo>
                  <a:pt x="9859" y="5850"/>
                </a:lnTo>
                <a:lnTo>
                  <a:pt x="9864" y="5867"/>
                </a:lnTo>
                <a:lnTo>
                  <a:pt x="9868" y="5883"/>
                </a:lnTo>
                <a:lnTo>
                  <a:pt x="9871" y="5900"/>
                </a:lnTo>
                <a:lnTo>
                  <a:pt x="9873" y="5917"/>
                </a:lnTo>
                <a:lnTo>
                  <a:pt x="9874" y="5934"/>
                </a:lnTo>
                <a:lnTo>
                  <a:pt x="9875" y="5951"/>
                </a:lnTo>
                <a:lnTo>
                  <a:pt x="9874" y="5967"/>
                </a:lnTo>
                <a:lnTo>
                  <a:pt x="9873" y="5983"/>
                </a:lnTo>
                <a:lnTo>
                  <a:pt x="9871" y="6000"/>
                </a:lnTo>
                <a:lnTo>
                  <a:pt x="9869" y="6017"/>
                </a:lnTo>
                <a:lnTo>
                  <a:pt x="9866" y="6034"/>
                </a:lnTo>
                <a:lnTo>
                  <a:pt x="9862" y="6051"/>
                </a:lnTo>
                <a:lnTo>
                  <a:pt x="9856" y="6068"/>
                </a:lnTo>
                <a:lnTo>
                  <a:pt x="9851" y="6086"/>
                </a:lnTo>
                <a:lnTo>
                  <a:pt x="9845" y="6103"/>
                </a:lnTo>
                <a:lnTo>
                  <a:pt x="9838" y="6120"/>
                </a:lnTo>
                <a:lnTo>
                  <a:pt x="9830" y="6137"/>
                </a:lnTo>
                <a:lnTo>
                  <a:pt x="9821" y="6154"/>
                </a:lnTo>
                <a:lnTo>
                  <a:pt x="9810" y="6171"/>
                </a:lnTo>
                <a:lnTo>
                  <a:pt x="9800" y="6187"/>
                </a:lnTo>
                <a:lnTo>
                  <a:pt x="9788" y="6205"/>
                </a:lnTo>
                <a:lnTo>
                  <a:pt x="9776" y="6220"/>
                </a:lnTo>
                <a:lnTo>
                  <a:pt x="6376" y="9918"/>
                </a:lnTo>
                <a:lnTo>
                  <a:pt x="6359" y="9933"/>
                </a:lnTo>
                <a:lnTo>
                  <a:pt x="6343" y="9947"/>
                </a:lnTo>
                <a:lnTo>
                  <a:pt x="6327" y="9961"/>
                </a:lnTo>
                <a:lnTo>
                  <a:pt x="6311" y="9973"/>
                </a:lnTo>
                <a:lnTo>
                  <a:pt x="6295" y="9985"/>
                </a:lnTo>
                <a:lnTo>
                  <a:pt x="6278" y="9996"/>
                </a:lnTo>
                <a:lnTo>
                  <a:pt x="6262" y="10005"/>
                </a:lnTo>
                <a:lnTo>
                  <a:pt x="6246" y="10013"/>
                </a:lnTo>
                <a:lnTo>
                  <a:pt x="6229" y="10021"/>
                </a:lnTo>
                <a:lnTo>
                  <a:pt x="6212" y="10027"/>
                </a:lnTo>
                <a:lnTo>
                  <a:pt x="6195" y="10032"/>
                </a:lnTo>
                <a:lnTo>
                  <a:pt x="6178" y="10038"/>
                </a:lnTo>
                <a:lnTo>
                  <a:pt x="6161" y="10041"/>
                </a:lnTo>
                <a:lnTo>
                  <a:pt x="6142" y="10043"/>
                </a:lnTo>
                <a:lnTo>
                  <a:pt x="6125" y="10045"/>
                </a:lnTo>
                <a:lnTo>
                  <a:pt x="6106" y="10045"/>
                </a:lnTo>
                <a:lnTo>
                  <a:pt x="6090" y="10045"/>
                </a:lnTo>
                <a:lnTo>
                  <a:pt x="6073" y="10043"/>
                </a:lnTo>
                <a:lnTo>
                  <a:pt x="6055" y="10041"/>
                </a:lnTo>
                <a:lnTo>
                  <a:pt x="6038" y="10038"/>
                </a:lnTo>
                <a:lnTo>
                  <a:pt x="6019" y="10032"/>
                </a:lnTo>
                <a:lnTo>
                  <a:pt x="6001" y="10027"/>
                </a:lnTo>
                <a:lnTo>
                  <a:pt x="5983" y="10021"/>
                </a:lnTo>
                <a:lnTo>
                  <a:pt x="5964" y="10013"/>
                </a:lnTo>
                <a:lnTo>
                  <a:pt x="5946" y="10005"/>
                </a:lnTo>
                <a:lnTo>
                  <a:pt x="5927" y="9996"/>
                </a:lnTo>
                <a:lnTo>
                  <a:pt x="5909" y="9985"/>
                </a:lnTo>
                <a:lnTo>
                  <a:pt x="5890" y="9973"/>
                </a:lnTo>
                <a:lnTo>
                  <a:pt x="5873" y="9961"/>
                </a:lnTo>
                <a:lnTo>
                  <a:pt x="5856" y="9947"/>
                </a:lnTo>
                <a:lnTo>
                  <a:pt x="5839" y="9933"/>
                </a:lnTo>
                <a:lnTo>
                  <a:pt x="5823" y="9918"/>
                </a:lnTo>
                <a:lnTo>
                  <a:pt x="2423" y="6220"/>
                </a:lnTo>
                <a:close/>
              </a:path>
            </a:pathLst>
          </a:custGeom>
          <a:solidFill>
            <a:srgbClr val="0093DD"/>
          </a:solidFill>
          <a:ln w="9525">
            <a:noFill/>
            <a:round/>
            <a:headEnd/>
            <a:tailEnd/>
          </a:ln>
        </p:spPr>
        <p:txBody>
          <a:bodyPr/>
          <a:lstStyle/>
          <a:p>
            <a:pPr>
              <a:defRPr/>
            </a:pPr>
            <a:endParaRPr lang="en-GB">
              <a:solidFill>
                <a:srgbClr val="000000"/>
              </a:solidFill>
            </a:endParaRPr>
          </a:p>
        </p:txBody>
      </p:sp>
      <p:sp>
        <p:nvSpPr>
          <p:cNvPr id="7" name="bmkFldPresentationTitle"/>
          <p:cNvSpPr txBox="1">
            <a:spLocks noChangeArrowheads="1"/>
          </p:cNvSpPr>
          <p:nvPr userDrawn="1"/>
        </p:nvSpPr>
        <p:spPr bwMode="auto">
          <a:xfrm>
            <a:off x="6156325" y="355600"/>
            <a:ext cx="1482725" cy="252413"/>
          </a:xfrm>
          <a:prstGeom prst="rect">
            <a:avLst/>
          </a:prstGeom>
          <a:noFill/>
          <a:ln w="9525">
            <a:noFill/>
            <a:miter lim="800000"/>
            <a:headEnd/>
            <a:tailEnd/>
          </a:ln>
          <a:effectLst/>
        </p:spPr>
        <p:txBody>
          <a:bodyPr lIns="0" tIns="0" rIns="0" bIns="0" anchor="ctr"/>
          <a:lstStyle/>
          <a:p>
            <a:pPr>
              <a:defRPr/>
            </a:pPr>
            <a:r>
              <a:rPr lang="da-DK" sz="1000" dirty="0">
                <a:solidFill>
                  <a:srgbClr val="FFFFFF"/>
                </a:solidFill>
                <a:latin typeface="Arial" charset="0"/>
              </a:rPr>
              <a:t>Eske Vinther-Jensen</a:t>
            </a:r>
          </a:p>
        </p:txBody>
      </p:sp>
      <p:sp>
        <p:nvSpPr>
          <p:cNvPr id="8" name="bmkFldAuthorName"/>
          <p:cNvSpPr txBox="1">
            <a:spLocks noChangeArrowheads="1"/>
          </p:cNvSpPr>
          <p:nvPr userDrawn="1"/>
        </p:nvSpPr>
        <p:spPr bwMode="auto">
          <a:xfrm>
            <a:off x="4652963" y="352425"/>
            <a:ext cx="1065212" cy="255588"/>
          </a:xfrm>
          <a:prstGeom prst="rect">
            <a:avLst/>
          </a:prstGeom>
          <a:noFill/>
          <a:ln w="9525">
            <a:noFill/>
            <a:miter lim="800000"/>
            <a:headEnd/>
            <a:tailEnd/>
          </a:ln>
          <a:effectLst/>
        </p:spPr>
        <p:txBody>
          <a:bodyPr lIns="0" tIns="0" rIns="0" bIns="0" anchor="ctr"/>
          <a:lstStyle/>
          <a:p>
            <a:pPr>
              <a:defRPr/>
            </a:pPr>
            <a:endParaRPr lang="da-DK" sz="1000" b="1">
              <a:solidFill>
                <a:srgbClr val="FFFFFF"/>
              </a:solidFill>
              <a:latin typeface="Arial" charset="0"/>
            </a:endParaRPr>
          </a:p>
        </p:txBody>
      </p:sp>
      <p:sp>
        <p:nvSpPr>
          <p:cNvPr id="9" name="bmkFldDay"/>
          <p:cNvSpPr>
            <a:spLocks noChangeAspect="1" noChangeArrowheads="1"/>
          </p:cNvSpPr>
          <p:nvPr userDrawn="1"/>
        </p:nvSpPr>
        <p:spPr bwMode="auto">
          <a:xfrm>
            <a:off x="7751763" y="355600"/>
            <a:ext cx="252412" cy="252413"/>
          </a:xfrm>
          <a:prstGeom prst="ellipse">
            <a:avLst/>
          </a:prstGeom>
          <a:noFill/>
          <a:ln w="22225">
            <a:solidFill>
              <a:schemeClr val="bg1"/>
            </a:solidFill>
            <a:round/>
            <a:headEnd/>
            <a:tailEnd/>
          </a:ln>
          <a:effectLst/>
        </p:spPr>
        <p:txBody>
          <a:bodyPr wrap="none" lIns="0" tIns="0" rIns="0" bIns="0" anchor="ctr"/>
          <a:lstStyle/>
          <a:p>
            <a:pPr algn="ctr">
              <a:lnSpc>
                <a:spcPct val="100000"/>
              </a:lnSpc>
              <a:defRPr/>
            </a:pPr>
            <a:r>
              <a:rPr lang="en-US" sz="800" dirty="0">
                <a:solidFill>
                  <a:srgbClr val="FFFFFF"/>
                </a:solidFill>
                <a:latin typeface="Arial" charset="0"/>
              </a:rPr>
              <a:t>7</a:t>
            </a:r>
          </a:p>
        </p:txBody>
      </p:sp>
      <p:sp>
        <p:nvSpPr>
          <p:cNvPr id="10" name="bmkFldMonth"/>
          <p:cNvSpPr>
            <a:spLocks noChangeAspect="1" noChangeArrowheads="1"/>
          </p:cNvSpPr>
          <p:nvPr userDrawn="1"/>
        </p:nvSpPr>
        <p:spPr bwMode="auto">
          <a:xfrm>
            <a:off x="8056563" y="355600"/>
            <a:ext cx="252412" cy="252413"/>
          </a:xfrm>
          <a:prstGeom prst="ellipse">
            <a:avLst/>
          </a:prstGeom>
          <a:noFill/>
          <a:ln w="22225">
            <a:solidFill>
              <a:schemeClr val="bg1"/>
            </a:solidFill>
            <a:round/>
            <a:headEnd/>
            <a:tailEnd/>
          </a:ln>
          <a:effectLst/>
        </p:spPr>
        <p:txBody>
          <a:bodyPr wrap="none" lIns="0" tIns="0" rIns="0" bIns="0" anchor="ctr"/>
          <a:lstStyle/>
          <a:p>
            <a:pPr algn="ctr">
              <a:lnSpc>
                <a:spcPct val="100000"/>
              </a:lnSpc>
              <a:defRPr/>
            </a:pPr>
            <a:r>
              <a:rPr lang="en-US" sz="800" dirty="0">
                <a:solidFill>
                  <a:srgbClr val="FFFFFF"/>
                </a:solidFill>
                <a:latin typeface="Arial" charset="0"/>
              </a:rPr>
              <a:t>Dec</a:t>
            </a:r>
          </a:p>
        </p:txBody>
      </p:sp>
      <p:sp>
        <p:nvSpPr>
          <p:cNvPr id="11" name="bmkFldYear"/>
          <p:cNvSpPr>
            <a:spLocks noChangeAspect="1" noChangeArrowheads="1"/>
          </p:cNvSpPr>
          <p:nvPr userDrawn="1"/>
        </p:nvSpPr>
        <p:spPr bwMode="auto">
          <a:xfrm>
            <a:off x="8362950" y="355600"/>
            <a:ext cx="252413" cy="252413"/>
          </a:xfrm>
          <a:prstGeom prst="ellipse">
            <a:avLst/>
          </a:prstGeom>
          <a:noFill/>
          <a:ln w="22225">
            <a:solidFill>
              <a:schemeClr val="bg1"/>
            </a:solidFill>
            <a:round/>
            <a:headEnd/>
            <a:tailEnd/>
          </a:ln>
          <a:effectLst/>
        </p:spPr>
        <p:txBody>
          <a:bodyPr wrap="none" lIns="0" tIns="0" rIns="0" bIns="0" anchor="ctr"/>
          <a:lstStyle/>
          <a:p>
            <a:pPr algn="ctr">
              <a:lnSpc>
                <a:spcPct val="100000"/>
              </a:lnSpc>
              <a:defRPr/>
            </a:pPr>
            <a:r>
              <a:rPr lang="en-US" sz="800" dirty="0">
                <a:solidFill>
                  <a:srgbClr val="FFFFFF"/>
                </a:solidFill>
                <a:latin typeface="Arial" charset="0"/>
              </a:rPr>
              <a:t>2011</a:t>
            </a:r>
          </a:p>
        </p:txBody>
      </p:sp>
      <p:pic>
        <p:nvPicPr>
          <p:cNvPr id="12" name="Picture 119" descr="DI logo UK"/>
          <p:cNvPicPr>
            <a:picLocks noChangeAspect="1" noChangeArrowheads="1"/>
          </p:cNvPicPr>
          <p:nvPr userDrawn="1"/>
        </p:nvPicPr>
        <p:blipFill>
          <a:blip r:embed="rId2" cstate="print"/>
          <a:srcRect/>
          <a:stretch>
            <a:fillRect/>
          </a:stretch>
        </p:blipFill>
        <p:spPr bwMode="auto">
          <a:xfrm>
            <a:off x="539750" y="287338"/>
            <a:ext cx="2047875" cy="609600"/>
          </a:xfrm>
          <a:prstGeom prst="rect">
            <a:avLst/>
          </a:prstGeom>
          <a:noFill/>
          <a:ln w="9525">
            <a:noFill/>
            <a:miter lim="800000"/>
            <a:headEnd/>
            <a:tailEnd/>
          </a:ln>
        </p:spPr>
      </p:pic>
      <p:sp>
        <p:nvSpPr>
          <p:cNvPr id="3074" name="Rectangle 2"/>
          <p:cNvSpPr>
            <a:spLocks noGrp="1" noChangeArrowheads="1"/>
          </p:cNvSpPr>
          <p:nvPr>
            <p:ph type="ctrTitle"/>
          </p:nvPr>
        </p:nvSpPr>
        <p:spPr>
          <a:xfrm>
            <a:off x="525463" y="3435350"/>
            <a:ext cx="8061325" cy="852488"/>
          </a:xfrm>
        </p:spPr>
        <p:txBody>
          <a:bodyPr wrap="none" anchor="t"/>
          <a:lstStyle>
            <a:lvl1pPr>
              <a:lnSpc>
                <a:spcPct val="79000"/>
              </a:lnSpc>
              <a:defRPr>
                <a:solidFill>
                  <a:schemeClr val="bg1"/>
                </a:solidFill>
              </a:defRPr>
            </a:lvl1pPr>
          </a:lstStyle>
          <a:p>
            <a:r>
              <a:rPr lang="da-DK"/>
              <a:t>Click to edit Master title style</a:t>
            </a:r>
          </a:p>
        </p:txBody>
      </p:sp>
      <p:sp>
        <p:nvSpPr>
          <p:cNvPr id="3075" name="Rectangle 3"/>
          <p:cNvSpPr>
            <a:spLocks noGrp="1" noChangeArrowheads="1"/>
          </p:cNvSpPr>
          <p:nvPr>
            <p:ph type="subTitle" idx="1"/>
          </p:nvPr>
        </p:nvSpPr>
        <p:spPr>
          <a:xfrm>
            <a:off x="525463" y="4411663"/>
            <a:ext cx="3914775" cy="2155825"/>
          </a:xfrm>
        </p:spPr>
        <p:txBody>
          <a:bodyPr/>
          <a:lstStyle>
            <a:lvl1pPr>
              <a:spcBef>
                <a:spcPct val="0"/>
              </a:spcBef>
              <a:spcAft>
                <a:spcPct val="0"/>
              </a:spcAft>
              <a:defRPr sz="2500">
                <a:solidFill>
                  <a:schemeClr val="bg1"/>
                </a:solidFill>
              </a:defRPr>
            </a:lvl1pPr>
          </a:lstStyle>
          <a:p>
            <a:r>
              <a:rPr lang="da-DK"/>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1952625"/>
            <a:ext cx="3954463" cy="4605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52625"/>
            <a:ext cx="3954462" cy="4605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7"/>
          <p:cNvSpPr>
            <a:spLocks noGrp="1" noChangeArrowheads="1"/>
          </p:cNvSpPr>
          <p:nvPr>
            <p:ph type="sldNum" sz="quarter" idx="10"/>
          </p:nvPr>
        </p:nvSpPr>
        <p:spPr>
          <a:ln/>
        </p:spPr>
        <p:txBody>
          <a:bodyPr/>
          <a:lstStyle>
            <a:lvl1pPr>
              <a:defRPr/>
            </a:lvl1pPr>
          </a:lstStyle>
          <a:p>
            <a:pPr>
              <a:defRPr/>
            </a:pPr>
            <a:fld id="{A00A5798-B2DA-4786-B5BD-FCBD08ECA134}" type="slidenum">
              <a:rPr lang="da-DK">
                <a:solidFill>
                  <a:srgbClr val="000000"/>
                </a:solidFill>
              </a:rPr>
              <a:pPr>
                <a:defRPr/>
              </a:pPr>
              <a:t>‹#›</a:t>
            </a:fld>
            <a:endParaRPr lang="da-DK" dirty="0">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1952625"/>
            <a:ext cx="3954463" cy="4605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52625"/>
            <a:ext cx="3954462" cy="4605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7"/>
          <p:cNvSpPr>
            <a:spLocks noGrp="1" noChangeArrowheads="1"/>
          </p:cNvSpPr>
          <p:nvPr>
            <p:ph type="sldNum" sz="quarter" idx="10"/>
          </p:nvPr>
        </p:nvSpPr>
        <p:spPr>
          <a:ln/>
        </p:spPr>
        <p:txBody>
          <a:bodyPr/>
          <a:lstStyle>
            <a:lvl1pPr>
              <a:defRPr/>
            </a:lvl1pPr>
          </a:lstStyle>
          <a:p>
            <a:pPr>
              <a:defRPr/>
            </a:pPr>
            <a:fld id="{A00A5798-B2DA-4786-B5BD-FCBD08ECA134}" type="slidenum">
              <a:rPr lang="da-DK">
                <a:solidFill>
                  <a:srgbClr val="000000"/>
                </a:solidFill>
              </a:rPr>
              <a:pPr>
                <a:defRPr/>
              </a:pPr>
              <a:t>‹#›</a:t>
            </a:fld>
            <a:endParaRPr lang="da-DK" dirty="0">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1952625"/>
            <a:ext cx="3954463" cy="4605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52625"/>
            <a:ext cx="3954462" cy="4605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7"/>
          <p:cNvSpPr>
            <a:spLocks noGrp="1" noChangeArrowheads="1"/>
          </p:cNvSpPr>
          <p:nvPr>
            <p:ph type="sldNum" sz="quarter" idx="10"/>
          </p:nvPr>
        </p:nvSpPr>
        <p:spPr>
          <a:ln/>
        </p:spPr>
        <p:txBody>
          <a:bodyPr/>
          <a:lstStyle>
            <a:lvl1pPr>
              <a:defRPr/>
            </a:lvl1pPr>
          </a:lstStyle>
          <a:p>
            <a:pPr>
              <a:defRPr/>
            </a:pPr>
            <a:fld id="{A00A5798-B2DA-4786-B5BD-FCBD08ECA134}" type="slidenum">
              <a:rPr lang="da-DK">
                <a:solidFill>
                  <a:srgbClr val="000000"/>
                </a:solidFill>
              </a:rPr>
              <a:pPr>
                <a:defRPr/>
              </a:pPr>
              <a:t>‹#›</a:t>
            </a:fld>
            <a:endParaRPr lang="da-DK" dirty="0">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7"/>
          <p:cNvSpPr>
            <a:spLocks noGrp="1" noChangeArrowheads="1"/>
          </p:cNvSpPr>
          <p:nvPr>
            <p:ph type="sldNum" sz="quarter" idx="10"/>
          </p:nvPr>
        </p:nvSpPr>
        <p:spPr>
          <a:ln/>
        </p:spPr>
        <p:txBody>
          <a:bodyPr/>
          <a:lstStyle>
            <a:lvl1pPr>
              <a:defRPr/>
            </a:lvl1pPr>
          </a:lstStyle>
          <a:p>
            <a:pPr>
              <a:defRPr/>
            </a:pPr>
            <a:fld id="{359067C8-7318-464F-84CE-1631C334DE02}" type="slidenum">
              <a:rPr lang="da-DK">
                <a:solidFill>
                  <a:srgbClr val="000000"/>
                </a:solidFill>
              </a:rPr>
              <a:pPr>
                <a:defRPr/>
              </a:pPr>
              <a:t>‹#›</a:t>
            </a:fld>
            <a:endParaRPr lang="da-DK" dirty="0">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6" descr="MENA_UK_5cm_HD_CMJN.JPG"/>
          <p:cNvPicPr>
            <a:picLocks noChangeAspect="1"/>
          </p:cNvPicPr>
          <p:nvPr userDrawn="1"/>
        </p:nvPicPr>
        <p:blipFill>
          <a:blip r:embed="rId2" cstate="print"/>
          <a:srcRect/>
          <a:stretch>
            <a:fillRect/>
          </a:stretch>
        </p:blipFill>
        <p:spPr bwMode="auto">
          <a:xfrm>
            <a:off x="7110413" y="404813"/>
            <a:ext cx="1709737" cy="792162"/>
          </a:xfrm>
          <a:prstGeom prst="rect">
            <a:avLst/>
          </a:prstGeom>
          <a:noFill/>
          <a:ln w="9525">
            <a:noFill/>
            <a:miter lim="800000"/>
            <a:headEnd/>
            <a:tailEnd/>
          </a:ln>
        </p:spPr>
      </p:pic>
      <p:pic>
        <p:nvPicPr>
          <p:cNvPr id="5" name="Picture 7" descr="OECD_NEW LOGO_ENG_10cm_HD.jpg"/>
          <p:cNvPicPr>
            <a:picLocks noChangeAspect="1"/>
          </p:cNvPicPr>
          <p:nvPr userDrawn="1"/>
        </p:nvPicPr>
        <p:blipFill>
          <a:blip r:embed="rId3" cstate="print"/>
          <a:srcRect/>
          <a:stretch>
            <a:fillRect/>
          </a:stretch>
        </p:blipFill>
        <p:spPr bwMode="auto">
          <a:xfrm>
            <a:off x="0" y="0"/>
            <a:ext cx="2276475" cy="1557338"/>
          </a:xfrm>
          <a:prstGeom prst="rect">
            <a:avLst/>
          </a:prstGeom>
          <a:noFill/>
          <a:ln w="9525">
            <a:noFill/>
            <a:miter lim="800000"/>
            <a:headEnd/>
            <a:tailEnd/>
          </a:ln>
        </p:spPr>
      </p:pic>
      <p:pic>
        <p:nvPicPr>
          <p:cNvPr id="6" name="Picture 8" descr="MapMENA_CMJN.jpg"/>
          <p:cNvPicPr>
            <a:picLocks noChangeAspect="1"/>
          </p:cNvPicPr>
          <p:nvPr userDrawn="1"/>
        </p:nvPicPr>
        <p:blipFill>
          <a:blip r:embed="rId4" cstate="print"/>
          <a:srcRect/>
          <a:stretch>
            <a:fillRect/>
          </a:stretch>
        </p:blipFill>
        <p:spPr bwMode="auto">
          <a:xfrm>
            <a:off x="0" y="1412875"/>
            <a:ext cx="9144000" cy="3671888"/>
          </a:xfrm>
          <a:prstGeom prst="rect">
            <a:avLst/>
          </a:prstGeom>
          <a:noFill/>
          <a:ln w="9525">
            <a:noFill/>
            <a:miter lim="800000"/>
            <a:headEnd/>
            <a:tailEnd/>
          </a:ln>
        </p:spPr>
      </p:pic>
      <p:sp>
        <p:nvSpPr>
          <p:cNvPr id="2" name="Title 1"/>
          <p:cNvSpPr>
            <a:spLocks noGrp="1"/>
          </p:cNvSpPr>
          <p:nvPr>
            <p:ph type="ctrTitle"/>
          </p:nvPr>
        </p:nvSpPr>
        <p:spPr>
          <a:xfrm>
            <a:off x="685800" y="2492896"/>
            <a:ext cx="7772400" cy="1470025"/>
          </a:xfrm>
        </p:spPr>
        <p:txBody>
          <a:bodyPr/>
          <a:lstStyle>
            <a:lvl1pPr>
              <a:defRPr b="1">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221088"/>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1F476771-E039-4667-BE41-590724B62FDC}" type="datetime1">
              <a:rPr lang="en-US">
                <a:solidFill>
                  <a:prstClr val="black">
                    <a:tint val="75000"/>
                  </a:prstClr>
                </a:solidFill>
              </a:rPr>
              <a:pPr>
                <a:defRPr/>
              </a:pPr>
              <a:t>13-Dec-2011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EF89DB8-C1C4-4AD0-BA81-BFF4115649E6}" type="slidenum">
              <a:rPr lang="en-US">
                <a:solidFill>
                  <a:prstClr val="black"/>
                </a:solidFill>
              </a:rPr>
              <a:pPr>
                <a:defRPr/>
              </a:pPr>
              <a:t>‹#›</a:t>
            </a:fld>
            <a:endParaRPr lang="en-US">
              <a:solidFill>
                <a:prstClr val="black"/>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87313" y="0"/>
            <a:ext cx="1316037" cy="1196975"/>
            <a:chOff x="0" y="0"/>
            <a:chExt cx="1547272" cy="1603511"/>
          </a:xfrm>
        </p:grpSpPr>
        <p:pic>
          <p:nvPicPr>
            <p:cNvPr id="5" name="Picture 7" descr="MapMENA_CMJN.jpg"/>
            <p:cNvPicPr>
              <a:picLocks noChangeAspect="1"/>
            </p:cNvPicPr>
            <p:nvPr userDrawn="1"/>
          </p:nvPicPr>
          <p:blipFill>
            <a:blip r:embed="rId2" cstate="print"/>
            <a:srcRect/>
            <a:stretch>
              <a:fillRect/>
            </a:stretch>
          </p:blipFill>
          <p:spPr bwMode="auto">
            <a:xfrm>
              <a:off x="0" y="0"/>
              <a:ext cx="1547272" cy="767539"/>
            </a:xfrm>
            <a:prstGeom prst="rect">
              <a:avLst/>
            </a:prstGeom>
            <a:noFill/>
            <a:ln w="9525">
              <a:noFill/>
              <a:miter lim="800000"/>
              <a:headEnd/>
              <a:tailEnd/>
            </a:ln>
          </p:spPr>
        </p:pic>
        <p:pic>
          <p:nvPicPr>
            <p:cNvPr id="6" name="Picture 8" descr="MENA_UK_5cm_HD_CMJN.JPG"/>
            <p:cNvPicPr>
              <a:picLocks noChangeAspect="1"/>
            </p:cNvPicPr>
            <p:nvPr userDrawn="1"/>
          </p:nvPicPr>
          <p:blipFill>
            <a:blip r:embed="rId3" cstate="print"/>
            <a:srcRect/>
            <a:stretch>
              <a:fillRect/>
            </a:stretch>
          </p:blipFill>
          <p:spPr bwMode="auto">
            <a:xfrm>
              <a:off x="0" y="836711"/>
              <a:ext cx="1546684" cy="766800"/>
            </a:xfrm>
            <a:prstGeom prst="rect">
              <a:avLst/>
            </a:prstGeom>
            <a:noFill/>
            <a:ln w="9525">
              <a:noFill/>
              <a:miter lim="800000"/>
              <a:headEnd/>
              <a:tailEnd/>
            </a:ln>
          </p:spPr>
        </p:pic>
      </p:grpSp>
      <p:grpSp>
        <p:nvGrpSpPr>
          <p:cNvPr id="7" name="Group 13"/>
          <p:cNvGrpSpPr>
            <a:grpSpLocks/>
          </p:cNvGrpSpPr>
          <p:nvPr userDrawn="1"/>
        </p:nvGrpSpPr>
        <p:grpSpPr bwMode="auto">
          <a:xfrm>
            <a:off x="0" y="1341438"/>
            <a:ext cx="9144000" cy="142875"/>
            <a:chOff x="0" y="1484784"/>
            <a:chExt cx="9144000" cy="144016"/>
          </a:xfrm>
        </p:grpSpPr>
        <p:cxnSp>
          <p:nvCxnSpPr>
            <p:cNvPr id="8" name="Straight Connector 7"/>
            <p:cNvCxnSpPr/>
            <p:nvPr userDrawn="1"/>
          </p:nvCxnSpPr>
          <p:spPr>
            <a:xfrm>
              <a:off x="0" y="1484784"/>
              <a:ext cx="9144000" cy="0"/>
            </a:xfrm>
            <a:prstGeom prst="line">
              <a:avLst/>
            </a:prstGeom>
            <a:ln w="22225" cmpd="sng">
              <a:solidFill>
                <a:schemeClr val="accent6">
                  <a:lumMod val="50000"/>
                </a:schemeClr>
              </a:solidFill>
              <a:headEnd w="med" len="lg"/>
              <a:tailEnd w="med" len="lg"/>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556791"/>
              <a:ext cx="9144000" cy="0"/>
            </a:xfrm>
            <a:prstGeom prst="line">
              <a:avLst/>
            </a:prstGeom>
            <a:ln w="22225" cmpd="sng">
              <a:solidFill>
                <a:srgbClr val="FFC000"/>
              </a:solidFill>
              <a:headEnd w="med" len="lg"/>
              <a:tailEnd w="med" len="lg"/>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1628800"/>
              <a:ext cx="9144000" cy="0"/>
            </a:xfrm>
            <a:prstGeom prst="line">
              <a:avLst/>
            </a:prstGeom>
            <a:ln w="22225" cmpd="sng">
              <a:solidFill>
                <a:schemeClr val="accent6">
                  <a:lumMod val="75000"/>
                </a:schemeClr>
              </a:solidFill>
              <a:headEnd w="med" len="lg"/>
              <a:tailEnd w="med" len="lg"/>
            </a:ln>
          </p:spPr>
          <p:style>
            <a:lnRef idx="1">
              <a:schemeClr val="accent1"/>
            </a:lnRef>
            <a:fillRef idx="0">
              <a:schemeClr val="accent1"/>
            </a:fillRef>
            <a:effectRef idx="0">
              <a:schemeClr val="accent1"/>
            </a:effectRef>
            <a:fontRef idx="minor">
              <a:schemeClr val="tx1"/>
            </a:fontRef>
          </p:style>
        </p:cxnSp>
      </p:grpSp>
      <p:pic>
        <p:nvPicPr>
          <p:cNvPr id="11" name="Picture 13" descr="OECD_NEW LOGO.jpg"/>
          <p:cNvPicPr>
            <a:picLocks noChangeAspect="1"/>
          </p:cNvPicPr>
          <p:nvPr userDrawn="1"/>
        </p:nvPicPr>
        <p:blipFill>
          <a:blip r:embed="rId4" cstate="print"/>
          <a:srcRect/>
          <a:stretch>
            <a:fillRect/>
          </a:stretch>
        </p:blipFill>
        <p:spPr bwMode="auto">
          <a:xfrm>
            <a:off x="8494713" y="6275388"/>
            <a:ext cx="431800" cy="434975"/>
          </a:xfrm>
          <a:prstGeom prst="rect">
            <a:avLst/>
          </a:prstGeom>
          <a:noFill/>
          <a:ln w="9525">
            <a:noFill/>
            <a:miter lim="800000"/>
            <a:headEnd/>
            <a:tailEnd/>
          </a:ln>
        </p:spPr>
      </p:pic>
      <p:sp>
        <p:nvSpPr>
          <p:cNvPr id="2" name="Title 1"/>
          <p:cNvSpPr>
            <a:spLocks noGrp="1"/>
          </p:cNvSpPr>
          <p:nvPr>
            <p:ph type="title"/>
          </p:nvPr>
        </p:nvSpPr>
        <p:spPr>
          <a:xfrm>
            <a:off x="1259632" y="188640"/>
            <a:ext cx="7416824" cy="1143000"/>
          </a:xfrm>
        </p:spPr>
        <p:txBody>
          <a:bodyPr/>
          <a:lstStyle>
            <a:lvl1pPr>
              <a:defRPr b="1">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3"/>
          <p:cNvSpPr>
            <a:spLocks noGrp="1"/>
          </p:cNvSpPr>
          <p:nvPr>
            <p:ph type="dt" sz="half" idx="10"/>
          </p:nvPr>
        </p:nvSpPr>
        <p:spPr/>
        <p:txBody>
          <a:bodyPr/>
          <a:lstStyle>
            <a:lvl1pPr>
              <a:defRPr/>
            </a:lvl1pPr>
          </a:lstStyle>
          <a:p>
            <a:pPr>
              <a:defRPr/>
            </a:pPr>
            <a:fld id="{0457BCA7-CBDD-4D35-8C76-E88DE1772C8C}" type="datetime1">
              <a:rPr lang="en-US">
                <a:solidFill>
                  <a:prstClr val="black">
                    <a:tint val="75000"/>
                  </a:prstClr>
                </a:solidFill>
              </a:rPr>
              <a:pPr>
                <a:defRPr/>
              </a:pPr>
              <a:t>13-Dec-2011</a:t>
            </a:fld>
            <a:endParaRPr lang="en-US">
              <a:solidFill>
                <a:prstClr val="black">
                  <a:tint val="75000"/>
                </a:prstClr>
              </a:solidFill>
            </a:endParaRPr>
          </a:p>
        </p:txBody>
      </p:sp>
      <p:sp>
        <p:nvSpPr>
          <p:cNvPr id="1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4" name="Slide Number Placeholder 5"/>
          <p:cNvSpPr>
            <a:spLocks noGrp="1"/>
          </p:cNvSpPr>
          <p:nvPr>
            <p:ph type="sldNum" sz="quarter" idx="12"/>
          </p:nvPr>
        </p:nvSpPr>
        <p:spPr>
          <a:xfrm>
            <a:off x="6804025" y="6237288"/>
            <a:ext cx="2133600" cy="365125"/>
          </a:xfrm>
        </p:spPr>
        <p:txBody>
          <a:bodyPr/>
          <a:lstStyle>
            <a:lvl1pPr>
              <a:defRPr/>
            </a:lvl1pPr>
          </a:lstStyle>
          <a:p>
            <a:pPr>
              <a:defRPr/>
            </a:pPr>
            <a:fld id="{1727F817-738C-4B6E-B2EB-2719E801AA31}" type="slidenum">
              <a:rPr lang="en-US">
                <a:solidFill>
                  <a:prstClr val="black"/>
                </a:solidFill>
              </a:rPr>
              <a:pPr>
                <a:defRPr/>
              </a:pPr>
              <a:t>‹#›</a:t>
            </a:fld>
            <a:endParaRPr lang="en-US">
              <a:solidFill>
                <a:prstClr val="black"/>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6" descr="MENA_UK_5cm_HD_CMJN.JPG"/>
          <p:cNvPicPr>
            <a:picLocks noChangeAspect="1"/>
          </p:cNvPicPr>
          <p:nvPr userDrawn="1"/>
        </p:nvPicPr>
        <p:blipFill>
          <a:blip r:embed="rId2" cstate="print"/>
          <a:srcRect/>
          <a:stretch>
            <a:fillRect/>
          </a:stretch>
        </p:blipFill>
        <p:spPr bwMode="auto">
          <a:xfrm>
            <a:off x="7110413" y="404813"/>
            <a:ext cx="1709737" cy="792162"/>
          </a:xfrm>
          <a:prstGeom prst="rect">
            <a:avLst/>
          </a:prstGeom>
          <a:noFill/>
          <a:ln w="9525">
            <a:noFill/>
            <a:miter lim="800000"/>
            <a:headEnd/>
            <a:tailEnd/>
          </a:ln>
        </p:spPr>
      </p:pic>
      <p:pic>
        <p:nvPicPr>
          <p:cNvPr id="5" name="Picture 7" descr="OECD_NEW LOGO_ENG_10cm_HD.jpg"/>
          <p:cNvPicPr>
            <a:picLocks noChangeAspect="1"/>
          </p:cNvPicPr>
          <p:nvPr userDrawn="1"/>
        </p:nvPicPr>
        <p:blipFill>
          <a:blip r:embed="rId3" cstate="print"/>
          <a:srcRect/>
          <a:stretch>
            <a:fillRect/>
          </a:stretch>
        </p:blipFill>
        <p:spPr bwMode="auto">
          <a:xfrm>
            <a:off x="0" y="0"/>
            <a:ext cx="2276475" cy="1557338"/>
          </a:xfrm>
          <a:prstGeom prst="rect">
            <a:avLst/>
          </a:prstGeom>
          <a:noFill/>
          <a:ln w="9525">
            <a:noFill/>
            <a:miter lim="800000"/>
            <a:headEnd/>
            <a:tailEnd/>
          </a:ln>
        </p:spPr>
      </p:pic>
      <p:pic>
        <p:nvPicPr>
          <p:cNvPr id="6" name="Picture 8" descr="MapMENA_CMJN.jpg"/>
          <p:cNvPicPr>
            <a:picLocks noChangeAspect="1"/>
          </p:cNvPicPr>
          <p:nvPr userDrawn="1"/>
        </p:nvPicPr>
        <p:blipFill>
          <a:blip r:embed="rId4" cstate="print"/>
          <a:srcRect/>
          <a:stretch>
            <a:fillRect/>
          </a:stretch>
        </p:blipFill>
        <p:spPr bwMode="auto">
          <a:xfrm>
            <a:off x="0" y="1412875"/>
            <a:ext cx="9144000" cy="3671888"/>
          </a:xfrm>
          <a:prstGeom prst="rect">
            <a:avLst/>
          </a:prstGeom>
          <a:noFill/>
          <a:ln w="9525">
            <a:noFill/>
            <a:miter lim="800000"/>
            <a:headEnd/>
            <a:tailEnd/>
          </a:ln>
        </p:spPr>
      </p:pic>
      <p:sp>
        <p:nvSpPr>
          <p:cNvPr id="2" name="Title 1"/>
          <p:cNvSpPr>
            <a:spLocks noGrp="1"/>
          </p:cNvSpPr>
          <p:nvPr>
            <p:ph type="ctrTitle"/>
          </p:nvPr>
        </p:nvSpPr>
        <p:spPr>
          <a:xfrm>
            <a:off x="685800" y="2492896"/>
            <a:ext cx="7772400" cy="1470025"/>
          </a:xfrm>
        </p:spPr>
        <p:txBody>
          <a:bodyPr/>
          <a:lstStyle>
            <a:lvl1pPr>
              <a:defRPr b="1">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221088"/>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1F476771-E039-4667-BE41-590724B62FDC}" type="datetime1">
              <a:rPr lang="en-US">
                <a:solidFill>
                  <a:prstClr val="black">
                    <a:tint val="75000"/>
                  </a:prstClr>
                </a:solidFill>
              </a:rPr>
              <a:pPr>
                <a:defRPr/>
              </a:pPr>
              <a:t>13-Dec-2011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EF89DB8-C1C4-4AD0-BA81-BFF4115649E6}" type="slidenum">
              <a:rPr lang="en-US">
                <a:solidFill>
                  <a:prstClr val="black"/>
                </a:solidFill>
              </a:rPr>
              <a:pPr>
                <a:defRPr/>
              </a:pPr>
              <a:t>‹#›</a:t>
            </a:fld>
            <a:endParaRPr lang="en-US">
              <a:solidFill>
                <a:prstClr val="blac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7"/>
          <p:cNvSpPr>
            <a:spLocks noGrp="1" noChangeArrowheads="1"/>
          </p:cNvSpPr>
          <p:nvPr>
            <p:ph type="sldNum" sz="quarter" idx="10"/>
          </p:nvPr>
        </p:nvSpPr>
        <p:spPr>
          <a:ln/>
        </p:spPr>
        <p:txBody>
          <a:bodyPr/>
          <a:lstStyle>
            <a:lvl1pPr>
              <a:defRPr/>
            </a:lvl1pPr>
          </a:lstStyle>
          <a:p>
            <a:pPr>
              <a:defRPr/>
            </a:pPr>
            <a:fld id="{F0E7C684-A900-4487-93B8-393883F49DF5}" type="slidenum">
              <a:rPr lang="da-DK"/>
              <a:pPr>
                <a:defRPr/>
              </a:pPr>
              <a:t>‹#›</a:t>
            </a:fld>
            <a:endParaRPr lang="da-DK"/>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87313" y="0"/>
            <a:ext cx="1316037" cy="1196975"/>
            <a:chOff x="0" y="0"/>
            <a:chExt cx="1547272" cy="1603511"/>
          </a:xfrm>
        </p:grpSpPr>
        <p:pic>
          <p:nvPicPr>
            <p:cNvPr id="5" name="Picture 7" descr="MapMENA_CMJN.jpg"/>
            <p:cNvPicPr>
              <a:picLocks noChangeAspect="1"/>
            </p:cNvPicPr>
            <p:nvPr userDrawn="1"/>
          </p:nvPicPr>
          <p:blipFill>
            <a:blip r:embed="rId2" cstate="print"/>
            <a:srcRect/>
            <a:stretch>
              <a:fillRect/>
            </a:stretch>
          </p:blipFill>
          <p:spPr bwMode="auto">
            <a:xfrm>
              <a:off x="0" y="0"/>
              <a:ext cx="1547272" cy="767539"/>
            </a:xfrm>
            <a:prstGeom prst="rect">
              <a:avLst/>
            </a:prstGeom>
            <a:noFill/>
            <a:ln w="9525">
              <a:noFill/>
              <a:miter lim="800000"/>
              <a:headEnd/>
              <a:tailEnd/>
            </a:ln>
          </p:spPr>
        </p:pic>
        <p:pic>
          <p:nvPicPr>
            <p:cNvPr id="6" name="Picture 8" descr="MENA_UK_5cm_HD_CMJN.JPG"/>
            <p:cNvPicPr>
              <a:picLocks noChangeAspect="1"/>
            </p:cNvPicPr>
            <p:nvPr userDrawn="1"/>
          </p:nvPicPr>
          <p:blipFill>
            <a:blip r:embed="rId3" cstate="print"/>
            <a:srcRect/>
            <a:stretch>
              <a:fillRect/>
            </a:stretch>
          </p:blipFill>
          <p:spPr bwMode="auto">
            <a:xfrm>
              <a:off x="0" y="836711"/>
              <a:ext cx="1546684" cy="766800"/>
            </a:xfrm>
            <a:prstGeom prst="rect">
              <a:avLst/>
            </a:prstGeom>
            <a:noFill/>
            <a:ln w="9525">
              <a:noFill/>
              <a:miter lim="800000"/>
              <a:headEnd/>
              <a:tailEnd/>
            </a:ln>
          </p:spPr>
        </p:pic>
      </p:grpSp>
      <p:grpSp>
        <p:nvGrpSpPr>
          <p:cNvPr id="7" name="Group 13"/>
          <p:cNvGrpSpPr>
            <a:grpSpLocks/>
          </p:cNvGrpSpPr>
          <p:nvPr userDrawn="1"/>
        </p:nvGrpSpPr>
        <p:grpSpPr bwMode="auto">
          <a:xfrm>
            <a:off x="0" y="1341438"/>
            <a:ext cx="9144000" cy="142875"/>
            <a:chOff x="0" y="1484784"/>
            <a:chExt cx="9144000" cy="144016"/>
          </a:xfrm>
        </p:grpSpPr>
        <p:cxnSp>
          <p:nvCxnSpPr>
            <p:cNvPr id="8" name="Straight Connector 7"/>
            <p:cNvCxnSpPr/>
            <p:nvPr userDrawn="1"/>
          </p:nvCxnSpPr>
          <p:spPr>
            <a:xfrm>
              <a:off x="0" y="1484784"/>
              <a:ext cx="9144000" cy="0"/>
            </a:xfrm>
            <a:prstGeom prst="line">
              <a:avLst/>
            </a:prstGeom>
            <a:ln w="22225" cmpd="sng">
              <a:solidFill>
                <a:schemeClr val="accent6">
                  <a:lumMod val="50000"/>
                </a:schemeClr>
              </a:solidFill>
              <a:headEnd w="med" len="lg"/>
              <a:tailEnd w="med" len="lg"/>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556791"/>
              <a:ext cx="9144000" cy="0"/>
            </a:xfrm>
            <a:prstGeom prst="line">
              <a:avLst/>
            </a:prstGeom>
            <a:ln w="22225" cmpd="sng">
              <a:solidFill>
                <a:srgbClr val="FFC000"/>
              </a:solidFill>
              <a:headEnd w="med" len="lg"/>
              <a:tailEnd w="med" len="lg"/>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1628800"/>
              <a:ext cx="9144000" cy="0"/>
            </a:xfrm>
            <a:prstGeom prst="line">
              <a:avLst/>
            </a:prstGeom>
            <a:ln w="22225" cmpd="sng">
              <a:solidFill>
                <a:schemeClr val="accent6">
                  <a:lumMod val="75000"/>
                </a:schemeClr>
              </a:solidFill>
              <a:headEnd w="med" len="lg"/>
              <a:tailEnd w="med" len="lg"/>
            </a:ln>
          </p:spPr>
          <p:style>
            <a:lnRef idx="1">
              <a:schemeClr val="accent1"/>
            </a:lnRef>
            <a:fillRef idx="0">
              <a:schemeClr val="accent1"/>
            </a:fillRef>
            <a:effectRef idx="0">
              <a:schemeClr val="accent1"/>
            </a:effectRef>
            <a:fontRef idx="minor">
              <a:schemeClr val="tx1"/>
            </a:fontRef>
          </p:style>
        </p:cxnSp>
      </p:grpSp>
      <p:pic>
        <p:nvPicPr>
          <p:cNvPr id="11" name="Picture 13" descr="OECD_NEW LOGO.jpg"/>
          <p:cNvPicPr>
            <a:picLocks noChangeAspect="1"/>
          </p:cNvPicPr>
          <p:nvPr userDrawn="1"/>
        </p:nvPicPr>
        <p:blipFill>
          <a:blip r:embed="rId4" cstate="print"/>
          <a:srcRect/>
          <a:stretch>
            <a:fillRect/>
          </a:stretch>
        </p:blipFill>
        <p:spPr bwMode="auto">
          <a:xfrm>
            <a:off x="8494713" y="6275388"/>
            <a:ext cx="431800" cy="434975"/>
          </a:xfrm>
          <a:prstGeom prst="rect">
            <a:avLst/>
          </a:prstGeom>
          <a:noFill/>
          <a:ln w="9525">
            <a:noFill/>
            <a:miter lim="800000"/>
            <a:headEnd/>
            <a:tailEnd/>
          </a:ln>
        </p:spPr>
      </p:pic>
      <p:sp>
        <p:nvSpPr>
          <p:cNvPr id="2" name="Title 1"/>
          <p:cNvSpPr>
            <a:spLocks noGrp="1"/>
          </p:cNvSpPr>
          <p:nvPr>
            <p:ph type="title"/>
          </p:nvPr>
        </p:nvSpPr>
        <p:spPr>
          <a:xfrm>
            <a:off x="1259632" y="188640"/>
            <a:ext cx="7416824" cy="1143000"/>
          </a:xfrm>
        </p:spPr>
        <p:txBody>
          <a:bodyPr/>
          <a:lstStyle>
            <a:lvl1pPr>
              <a:defRPr b="1">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3"/>
          <p:cNvSpPr>
            <a:spLocks noGrp="1"/>
          </p:cNvSpPr>
          <p:nvPr>
            <p:ph type="dt" sz="half" idx="10"/>
          </p:nvPr>
        </p:nvSpPr>
        <p:spPr/>
        <p:txBody>
          <a:bodyPr/>
          <a:lstStyle>
            <a:lvl1pPr>
              <a:defRPr/>
            </a:lvl1pPr>
          </a:lstStyle>
          <a:p>
            <a:pPr>
              <a:defRPr/>
            </a:pPr>
            <a:fld id="{0457BCA7-CBDD-4D35-8C76-E88DE1772C8C}" type="datetime1">
              <a:rPr lang="en-US">
                <a:solidFill>
                  <a:prstClr val="black">
                    <a:tint val="75000"/>
                  </a:prstClr>
                </a:solidFill>
              </a:rPr>
              <a:pPr>
                <a:defRPr/>
              </a:pPr>
              <a:t>13-Dec-2011</a:t>
            </a:fld>
            <a:endParaRPr lang="en-US">
              <a:solidFill>
                <a:prstClr val="black">
                  <a:tint val="75000"/>
                </a:prstClr>
              </a:solidFill>
            </a:endParaRPr>
          </a:p>
        </p:txBody>
      </p:sp>
      <p:sp>
        <p:nvSpPr>
          <p:cNvPr id="1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4" name="Slide Number Placeholder 5"/>
          <p:cNvSpPr>
            <a:spLocks noGrp="1"/>
          </p:cNvSpPr>
          <p:nvPr>
            <p:ph type="sldNum" sz="quarter" idx="12"/>
          </p:nvPr>
        </p:nvSpPr>
        <p:spPr>
          <a:xfrm>
            <a:off x="6804025" y="6237288"/>
            <a:ext cx="2133600" cy="365125"/>
          </a:xfrm>
        </p:spPr>
        <p:txBody>
          <a:bodyPr/>
          <a:lstStyle>
            <a:lvl1pPr>
              <a:defRPr/>
            </a:lvl1pPr>
          </a:lstStyle>
          <a:p>
            <a:pPr>
              <a:defRPr/>
            </a:pPr>
            <a:fld id="{1727F817-738C-4B6E-B2EB-2719E801AA31}" type="slidenum">
              <a:rPr lang="en-US">
                <a:solidFill>
                  <a:prstClr val="black"/>
                </a:solidFill>
              </a:rPr>
              <a:pPr>
                <a:defRPr/>
              </a:pPr>
              <a:t>‹#›</a:t>
            </a:fld>
            <a:endParaRPr lang="en-US">
              <a:solidFill>
                <a:prstClr val="black"/>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grpSp>
        <p:nvGrpSpPr>
          <p:cNvPr id="5" name="Group 10"/>
          <p:cNvGrpSpPr>
            <a:grpSpLocks/>
          </p:cNvGrpSpPr>
          <p:nvPr userDrawn="1"/>
        </p:nvGrpSpPr>
        <p:grpSpPr bwMode="auto">
          <a:xfrm>
            <a:off x="87313" y="0"/>
            <a:ext cx="1316037" cy="1196975"/>
            <a:chOff x="0" y="0"/>
            <a:chExt cx="1547272" cy="1603511"/>
          </a:xfrm>
        </p:grpSpPr>
        <p:pic>
          <p:nvPicPr>
            <p:cNvPr id="6" name="Picture 7" descr="MapMENA_CMJN.jpg"/>
            <p:cNvPicPr>
              <a:picLocks noChangeAspect="1"/>
            </p:cNvPicPr>
            <p:nvPr userDrawn="1"/>
          </p:nvPicPr>
          <p:blipFill>
            <a:blip r:embed="rId2" cstate="print"/>
            <a:srcRect/>
            <a:stretch>
              <a:fillRect/>
            </a:stretch>
          </p:blipFill>
          <p:spPr bwMode="auto">
            <a:xfrm>
              <a:off x="0" y="0"/>
              <a:ext cx="1547272" cy="767539"/>
            </a:xfrm>
            <a:prstGeom prst="rect">
              <a:avLst/>
            </a:prstGeom>
            <a:noFill/>
            <a:ln w="9525">
              <a:noFill/>
              <a:miter lim="800000"/>
              <a:headEnd/>
              <a:tailEnd/>
            </a:ln>
          </p:spPr>
        </p:pic>
        <p:pic>
          <p:nvPicPr>
            <p:cNvPr id="7" name="Picture 8" descr="MENA_UK_5cm_HD_CMJN.JPG"/>
            <p:cNvPicPr>
              <a:picLocks noChangeAspect="1"/>
            </p:cNvPicPr>
            <p:nvPr userDrawn="1"/>
          </p:nvPicPr>
          <p:blipFill>
            <a:blip r:embed="rId3" cstate="print"/>
            <a:srcRect/>
            <a:stretch>
              <a:fillRect/>
            </a:stretch>
          </p:blipFill>
          <p:spPr bwMode="auto">
            <a:xfrm>
              <a:off x="0" y="836711"/>
              <a:ext cx="1546684" cy="766800"/>
            </a:xfrm>
            <a:prstGeom prst="rect">
              <a:avLst/>
            </a:prstGeom>
            <a:noFill/>
            <a:ln w="9525">
              <a:noFill/>
              <a:miter lim="800000"/>
              <a:headEnd/>
              <a:tailEnd/>
            </a:ln>
          </p:spPr>
        </p:pic>
      </p:grpSp>
      <p:pic>
        <p:nvPicPr>
          <p:cNvPr id="8" name="Picture 10" descr="OECD_NEW LOGO.jpg"/>
          <p:cNvPicPr>
            <a:picLocks noChangeAspect="1"/>
          </p:cNvPicPr>
          <p:nvPr userDrawn="1"/>
        </p:nvPicPr>
        <p:blipFill>
          <a:blip r:embed="rId4" cstate="print"/>
          <a:srcRect/>
          <a:stretch>
            <a:fillRect/>
          </a:stretch>
        </p:blipFill>
        <p:spPr bwMode="auto">
          <a:xfrm>
            <a:off x="8494713" y="6275388"/>
            <a:ext cx="431800" cy="434975"/>
          </a:xfrm>
          <a:prstGeom prst="rect">
            <a:avLst/>
          </a:prstGeom>
          <a:noFill/>
          <a:ln w="9525">
            <a:noFill/>
            <a:miter lim="800000"/>
            <a:headEnd/>
            <a:tailEnd/>
          </a:ln>
        </p:spPr>
      </p:pic>
      <p:grpSp>
        <p:nvGrpSpPr>
          <p:cNvPr id="9" name="Group 18"/>
          <p:cNvGrpSpPr>
            <a:grpSpLocks/>
          </p:cNvGrpSpPr>
          <p:nvPr userDrawn="1"/>
        </p:nvGrpSpPr>
        <p:grpSpPr bwMode="auto">
          <a:xfrm>
            <a:off x="0" y="1341438"/>
            <a:ext cx="9144000" cy="142875"/>
            <a:chOff x="0" y="1484784"/>
            <a:chExt cx="9144000" cy="144016"/>
          </a:xfrm>
        </p:grpSpPr>
        <p:cxnSp>
          <p:nvCxnSpPr>
            <p:cNvPr id="10" name="Straight Connector 9"/>
            <p:cNvCxnSpPr/>
            <p:nvPr userDrawn="1"/>
          </p:nvCxnSpPr>
          <p:spPr>
            <a:xfrm>
              <a:off x="0" y="1484784"/>
              <a:ext cx="9144000" cy="0"/>
            </a:xfrm>
            <a:prstGeom prst="line">
              <a:avLst/>
            </a:prstGeom>
            <a:ln w="22225" cmpd="sng">
              <a:solidFill>
                <a:schemeClr val="accent6">
                  <a:lumMod val="50000"/>
                </a:schemeClr>
              </a:solidFill>
              <a:headEnd w="med" len="lg"/>
              <a:tailEnd w="med" len="lg"/>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1556791"/>
              <a:ext cx="9144000" cy="0"/>
            </a:xfrm>
            <a:prstGeom prst="line">
              <a:avLst/>
            </a:prstGeom>
            <a:ln w="22225" cmpd="sng">
              <a:solidFill>
                <a:srgbClr val="FFC000"/>
              </a:solidFill>
              <a:headEnd w="med" len="lg"/>
              <a:tailEnd w="med" len="lg"/>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628800"/>
              <a:ext cx="9144000" cy="0"/>
            </a:xfrm>
            <a:prstGeom prst="line">
              <a:avLst/>
            </a:prstGeom>
            <a:ln w="22225" cmpd="sng">
              <a:solidFill>
                <a:schemeClr val="accent6">
                  <a:lumMod val="75000"/>
                </a:schemeClr>
              </a:solidFill>
              <a:headEnd w="med" len="lg"/>
              <a:tailEnd w="med" len="lg"/>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259632" y="188640"/>
            <a:ext cx="7427168" cy="11430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4"/>
          <p:cNvSpPr>
            <a:spLocks noGrp="1"/>
          </p:cNvSpPr>
          <p:nvPr>
            <p:ph type="dt" sz="half" idx="10"/>
          </p:nvPr>
        </p:nvSpPr>
        <p:spPr/>
        <p:txBody>
          <a:bodyPr/>
          <a:lstStyle>
            <a:lvl1pPr>
              <a:defRPr/>
            </a:lvl1pPr>
          </a:lstStyle>
          <a:p>
            <a:pPr>
              <a:defRPr/>
            </a:pPr>
            <a:fld id="{6C58BABF-83AE-48FF-9E86-6248398EEFA4}" type="datetime1">
              <a:rPr lang="en-US">
                <a:solidFill>
                  <a:prstClr val="black">
                    <a:tint val="75000"/>
                  </a:prstClr>
                </a:solidFill>
              </a:rPr>
              <a:pPr>
                <a:defRPr/>
              </a:pPr>
              <a:t>13-Dec-2011</a:t>
            </a:fld>
            <a:endParaRPr lang="en-US">
              <a:solidFill>
                <a:prstClr val="black">
                  <a:tint val="75000"/>
                </a:prstClr>
              </a:solidFill>
            </a:endParaRPr>
          </a:p>
        </p:txBody>
      </p:sp>
      <p:sp>
        <p:nvSpPr>
          <p:cNvPr id="14"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5" name="Slide Number Placeholder 6"/>
          <p:cNvSpPr>
            <a:spLocks noGrp="1"/>
          </p:cNvSpPr>
          <p:nvPr>
            <p:ph type="sldNum" sz="quarter" idx="12"/>
          </p:nvPr>
        </p:nvSpPr>
        <p:spPr>
          <a:xfrm>
            <a:off x="6804025" y="6237288"/>
            <a:ext cx="2133600" cy="365125"/>
          </a:xfrm>
        </p:spPr>
        <p:txBody>
          <a:bodyPr/>
          <a:lstStyle>
            <a:lvl1pPr>
              <a:defRPr/>
            </a:lvl1pPr>
          </a:lstStyle>
          <a:p>
            <a:pPr>
              <a:defRPr/>
            </a:pPr>
            <a:fld id="{9E0E23E6-CBDE-41BE-A642-8FDB93F14679}" type="slidenum">
              <a:rPr lang="en-US">
                <a:solidFill>
                  <a:prstClr val="black"/>
                </a:solidFill>
              </a:rPr>
              <a:pPr>
                <a:defRPr/>
              </a:pPr>
              <a:t>‹#›</a:t>
            </a:fld>
            <a:endParaRPr lang="en-US">
              <a:solidFill>
                <a:prstClr val="black"/>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grpSp>
        <p:nvGrpSpPr>
          <p:cNvPr id="5" name="Group 10"/>
          <p:cNvGrpSpPr>
            <a:grpSpLocks/>
          </p:cNvGrpSpPr>
          <p:nvPr userDrawn="1"/>
        </p:nvGrpSpPr>
        <p:grpSpPr bwMode="auto">
          <a:xfrm>
            <a:off x="87313" y="0"/>
            <a:ext cx="1316037" cy="1196975"/>
            <a:chOff x="0" y="0"/>
            <a:chExt cx="1547272" cy="1603511"/>
          </a:xfrm>
        </p:grpSpPr>
        <p:pic>
          <p:nvPicPr>
            <p:cNvPr id="6" name="Picture 7" descr="MapMENA_CMJN.jpg"/>
            <p:cNvPicPr>
              <a:picLocks noChangeAspect="1"/>
            </p:cNvPicPr>
            <p:nvPr userDrawn="1"/>
          </p:nvPicPr>
          <p:blipFill>
            <a:blip r:embed="rId2" cstate="print"/>
            <a:srcRect/>
            <a:stretch>
              <a:fillRect/>
            </a:stretch>
          </p:blipFill>
          <p:spPr bwMode="auto">
            <a:xfrm>
              <a:off x="0" y="0"/>
              <a:ext cx="1547272" cy="767539"/>
            </a:xfrm>
            <a:prstGeom prst="rect">
              <a:avLst/>
            </a:prstGeom>
            <a:noFill/>
            <a:ln w="9525">
              <a:noFill/>
              <a:miter lim="800000"/>
              <a:headEnd/>
              <a:tailEnd/>
            </a:ln>
          </p:spPr>
        </p:pic>
        <p:pic>
          <p:nvPicPr>
            <p:cNvPr id="7" name="Picture 8" descr="MENA_UK_5cm_HD_CMJN.JPG"/>
            <p:cNvPicPr>
              <a:picLocks noChangeAspect="1"/>
            </p:cNvPicPr>
            <p:nvPr userDrawn="1"/>
          </p:nvPicPr>
          <p:blipFill>
            <a:blip r:embed="rId3" cstate="print"/>
            <a:srcRect/>
            <a:stretch>
              <a:fillRect/>
            </a:stretch>
          </p:blipFill>
          <p:spPr bwMode="auto">
            <a:xfrm>
              <a:off x="0" y="836711"/>
              <a:ext cx="1546684" cy="766800"/>
            </a:xfrm>
            <a:prstGeom prst="rect">
              <a:avLst/>
            </a:prstGeom>
            <a:noFill/>
            <a:ln w="9525">
              <a:noFill/>
              <a:miter lim="800000"/>
              <a:headEnd/>
              <a:tailEnd/>
            </a:ln>
          </p:spPr>
        </p:pic>
      </p:grpSp>
      <p:pic>
        <p:nvPicPr>
          <p:cNvPr id="8" name="Picture 10" descr="OECD_NEW LOGO.jpg"/>
          <p:cNvPicPr>
            <a:picLocks noChangeAspect="1"/>
          </p:cNvPicPr>
          <p:nvPr userDrawn="1"/>
        </p:nvPicPr>
        <p:blipFill>
          <a:blip r:embed="rId4" cstate="print"/>
          <a:srcRect/>
          <a:stretch>
            <a:fillRect/>
          </a:stretch>
        </p:blipFill>
        <p:spPr bwMode="auto">
          <a:xfrm>
            <a:off x="8494713" y="6275388"/>
            <a:ext cx="431800" cy="434975"/>
          </a:xfrm>
          <a:prstGeom prst="rect">
            <a:avLst/>
          </a:prstGeom>
          <a:noFill/>
          <a:ln w="9525">
            <a:noFill/>
            <a:miter lim="800000"/>
            <a:headEnd/>
            <a:tailEnd/>
          </a:ln>
        </p:spPr>
      </p:pic>
      <p:grpSp>
        <p:nvGrpSpPr>
          <p:cNvPr id="9" name="Group 18"/>
          <p:cNvGrpSpPr>
            <a:grpSpLocks/>
          </p:cNvGrpSpPr>
          <p:nvPr userDrawn="1"/>
        </p:nvGrpSpPr>
        <p:grpSpPr bwMode="auto">
          <a:xfrm>
            <a:off x="0" y="1341438"/>
            <a:ext cx="9144000" cy="142875"/>
            <a:chOff x="0" y="1484784"/>
            <a:chExt cx="9144000" cy="144016"/>
          </a:xfrm>
        </p:grpSpPr>
        <p:cxnSp>
          <p:nvCxnSpPr>
            <p:cNvPr id="10" name="Straight Connector 9"/>
            <p:cNvCxnSpPr/>
            <p:nvPr userDrawn="1"/>
          </p:nvCxnSpPr>
          <p:spPr>
            <a:xfrm>
              <a:off x="0" y="1484784"/>
              <a:ext cx="9144000" cy="0"/>
            </a:xfrm>
            <a:prstGeom prst="line">
              <a:avLst/>
            </a:prstGeom>
            <a:ln w="22225" cmpd="sng">
              <a:solidFill>
                <a:schemeClr val="accent6">
                  <a:lumMod val="50000"/>
                </a:schemeClr>
              </a:solidFill>
              <a:headEnd w="med" len="lg"/>
              <a:tailEnd w="med" len="lg"/>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1556791"/>
              <a:ext cx="9144000" cy="0"/>
            </a:xfrm>
            <a:prstGeom prst="line">
              <a:avLst/>
            </a:prstGeom>
            <a:ln w="22225" cmpd="sng">
              <a:solidFill>
                <a:srgbClr val="FFC000"/>
              </a:solidFill>
              <a:headEnd w="med" len="lg"/>
              <a:tailEnd w="med" len="lg"/>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628800"/>
              <a:ext cx="9144000" cy="0"/>
            </a:xfrm>
            <a:prstGeom prst="line">
              <a:avLst/>
            </a:prstGeom>
            <a:ln w="22225" cmpd="sng">
              <a:solidFill>
                <a:schemeClr val="accent6">
                  <a:lumMod val="75000"/>
                </a:schemeClr>
              </a:solidFill>
              <a:headEnd w="med" len="lg"/>
              <a:tailEnd w="med" len="lg"/>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259632" y="188640"/>
            <a:ext cx="7427168" cy="11430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4"/>
          <p:cNvSpPr>
            <a:spLocks noGrp="1"/>
          </p:cNvSpPr>
          <p:nvPr>
            <p:ph type="dt" sz="half" idx="10"/>
          </p:nvPr>
        </p:nvSpPr>
        <p:spPr/>
        <p:txBody>
          <a:bodyPr/>
          <a:lstStyle>
            <a:lvl1pPr>
              <a:defRPr/>
            </a:lvl1pPr>
          </a:lstStyle>
          <a:p>
            <a:pPr>
              <a:defRPr/>
            </a:pPr>
            <a:fld id="{6C58BABF-83AE-48FF-9E86-6248398EEFA4}" type="datetime1">
              <a:rPr lang="en-US">
                <a:solidFill>
                  <a:prstClr val="black">
                    <a:tint val="75000"/>
                  </a:prstClr>
                </a:solidFill>
              </a:rPr>
              <a:pPr>
                <a:defRPr/>
              </a:pPr>
              <a:t>13-Dec-2011</a:t>
            </a:fld>
            <a:endParaRPr lang="en-US">
              <a:solidFill>
                <a:prstClr val="black">
                  <a:tint val="75000"/>
                </a:prstClr>
              </a:solidFill>
            </a:endParaRPr>
          </a:p>
        </p:txBody>
      </p:sp>
      <p:sp>
        <p:nvSpPr>
          <p:cNvPr id="14"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5" name="Slide Number Placeholder 6"/>
          <p:cNvSpPr>
            <a:spLocks noGrp="1"/>
          </p:cNvSpPr>
          <p:nvPr>
            <p:ph type="sldNum" sz="quarter" idx="12"/>
          </p:nvPr>
        </p:nvSpPr>
        <p:spPr>
          <a:xfrm>
            <a:off x="6804025" y="6237288"/>
            <a:ext cx="2133600" cy="365125"/>
          </a:xfrm>
        </p:spPr>
        <p:txBody>
          <a:bodyPr/>
          <a:lstStyle>
            <a:lvl1pPr>
              <a:defRPr/>
            </a:lvl1pPr>
          </a:lstStyle>
          <a:p>
            <a:pPr>
              <a:defRPr/>
            </a:pPr>
            <a:fld id="{9E0E23E6-CBDE-41BE-A642-8FDB93F14679}" type="slidenum">
              <a:rPr lang="en-US">
                <a:solidFill>
                  <a:prstClr val="black"/>
                </a:solidFill>
              </a:rPr>
              <a:pPr>
                <a:defRPr/>
              </a:pPr>
              <a:t>‹#›</a:t>
            </a:fld>
            <a:endParaRPr lang="en-US">
              <a:solidFill>
                <a:prstClr val="black"/>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87313" y="0"/>
            <a:ext cx="1316037" cy="1196975"/>
            <a:chOff x="0" y="0"/>
            <a:chExt cx="1547272" cy="1603511"/>
          </a:xfrm>
        </p:grpSpPr>
        <p:pic>
          <p:nvPicPr>
            <p:cNvPr id="5" name="Picture 7" descr="MapMENA_CMJN.jpg"/>
            <p:cNvPicPr>
              <a:picLocks noChangeAspect="1"/>
            </p:cNvPicPr>
            <p:nvPr userDrawn="1"/>
          </p:nvPicPr>
          <p:blipFill>
            <a:blip r:embed="rId2" cstate="print"/>
            <a:srcRect/>
            <a:stretch>
              <a:fillRect/>
            </a:stretch>
          </p:blipFill>
          <p:spPr bwMode="auto">
            <a:xfrm>
              <a:off x="0" y="0"/>
              <a:ext cx="1547272" cy="767539"/>
            </a:xfrm>
            <a:prstGeom prst="rect">
              <a:avLst/>
            </a:prstGeom>
            <a:noFill/>
            <a:ln w="9525">
              <a:noFill/>
              <a:miter lim="800000"/>
              <a:headEnd/>
              <a:tailEnd/>
            </a:ln>
          </p:spPr>
        </p:pic>
        <p:pic>
          <p:nvPicPr>
            <p:cNvPr id="6" name="Picture 8" descr="MENA_UK_5cm_HD_CMJN.JPG"/>
            <p:cNvPicPr>
              <a:picLocks noChangeAspect="1"/>
            </p:cNvPicPr>
            <p:nvPr userDrawn="1"/>
          </p:nvPicPr>
          <p:blipFill>
            <a:blip r:embed="rId3" cstate="print"/>
            <a:srcRect/>
            <a:stretch>
              <a:fillRect/>
            </a:stretch>
          </p:blipFill>
          <p:spPr bwMode="auto">
            <a:xfrm>
              <a:off x="0" y="836711"/>
              <a:ext cx="1546684" cy="766800"/>
            </a:xfrm>
            <a:prstGeom prst="rect">
              <a:avLst/>
            </a:prstGeom>
            <a:noFill/>
            <a:ln w="9525">
              <a:noFill/>
              <a:miter lim="800000"/>
              <a:headEnd/>
              <a:tailEnd/>
            </a:ln>
          </p:spPr>
        </p:pic>
      </p:grpSp>
      <p:grpSp>
        <p:nvGrpSpPr>
          <p:cNvPr id="7" name="Group 13"/>
          <p:cNvGrpSpPr>
            <a:grpSpLocks/>
          </p:cNvGrpSpPr>
          <p:nvPr userDrawn="1"/>
        </p:nvGrpSpPr>
        <p:grpSpPr bwMode="auto">
          <a:xfrm>
            <a:off x="0" y="1341438"/>
            <a:ext cx="9144000" cy="142875"/>
            <a:chOff x="0" y="1484784"/>
            <a:chExt cx="9144000" cy="144016"/>
          </a:xfrm>
        </p:grpSpPr>
        <p:cxnSp>
          <p:nvCxnSpPr>
            <p:cNvPr id="8" name="Straight Connector 7"/>
            <p:cNvCxnSpPr/>
            <p:nvPr userDrawn="1"/>
          </p:nvCxnSpPr>
          <p:spPr>
            <a:xfrm>
              <a:off x="0" y="1484784"/>
              <a:ext cx="9144000" cy="0"/>
            </a:xfrm>
            <a:prstGeom prst="line">
              <a:avLst/>
            </a:prstGeom>
            <a:ln w="22225" cmpd="sng">
              <a:solidFill>
                <a:schemeClr val="accent6">
                  <a:lumMod val="50000"/>
                </a:schemeClr>
              </a:solidFill>
              <a:headEnd w="med" len="lg"/>
              <a:tailEnd w="med" len="lg"/>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556791"/>
              <a:ext cx="9144000" cy="0"/>
            </a:xfrm>
            <a:prstGeom prst="line">
              <a:avLst/>
            </a:prstGeom>
            <a:ln w="22225" cmpd="sng">
              <a:solidFill>
                <a:srgbClr val="FFC000"/>
              </a:solidFill>
              <a:headEnd w="med" len="lg"/>
              <a:tailEnd w="med" len="lg"/>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1628800"/>
              <a:ext cx="9144000" cy="0"/>
            </a:xfrm>
            <a:prstGeom prst="line">
              <a:avLst/>
            </a:prstGeom>
            <a:ln w="22225" cmpd="sng">
              <a:solidFill>
                <a:schemeClr val="accent6">
                  <a:lumMod val="75000"/>
                </a:schemeClr>
              </a:solidFill>
              <a:headEnd w="med" len="lg"/>
              <a:tailEnd w="med" len="lg"/>
            </a:ln>
          </p:spPr>
          <p:style>
            <a:lnRef idx="1">
              <a:schemeClr val="accent1"/>
            </a:lnRef>
            <a:fillRef idx="0">
              <a:schemeClr val="accent1"/>
            </a:fillRef>
            <a:effectRef idx="0">
              <a:schemeClr val="accent1"/>
            </a:effectRef>
            <a:fontRef idx="minor">
              <a:schemeClr val="tx1"/>
            </a:fontRef>
          </p:style>
        </p:cxnSp>
      </p:grpSp>
      <p:pic>
        <p:nvPicPr>
          <p:cNvPr id="11" name="Picture 13" descr="OECD_NEW LOGO.jpg"/>
          <p:cNvPicPr>
            <a:picLocks noChangeAspect="1"/>
          </p:cNvPicPr>
          <p:nvPr userDrawn="1"/>
        </p:nvPicPr>
        <p:blipFill>
          <a:blip r:embed="rId4" cstate="print"/>
          <a:srcRect/>
          <a:stretch>
            <a:fillRect/>
          </a:stretch>
        </p:blipFill>
        <p:spPr bwMode="auto">
          <a:xfrm>
            <a:off x="8494713" y="6275388"/>
            <a:ext cx="431800" cy="434975"/>
          </a:xfrm>
          <a:prstGeom prst="rect">
            <a:avLst/>
          </a:prstGeom>
          <a:noFill/>
          <a:ln w="9525">
            <a:noFill/>
            <a:miter lim="800000"/>
            <a:headEnd/>
            <a:tailEnd/>
          </a:ln>
        </p:spPr>
      </p:pic>
      <p:sp>
        <p:nvSpPr>
          <p:cNvPr id="2" name="Title 1"/>
          <p:cNvSpPr>
            <a:spLocks noGrp="1"/>
          </p:cNvSpPr>
          <p:nvPr>
            <p:ph type="title"/>
          </p:nvPr>
        </p:nvSpPr>
        <p:spPr>
          <a:xfrm>
            <a:off x="1259632" y="188640"/>
            <a:ext cx="7416824" cy="1143000"/>
          </a:xfrm>
        </p:spPr>
        <p:txBody>
          <a:bodyPr/>
          <a:lstStyle>
            <a:lvl1pPr>
              <a:defRPr b="1">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3"/>
          <p:cNvSpPr>
            <a:spLocks noGrp="1"/>
          </p:cNvSpPr>
          <p:nvPr>
            <p:ph type="dt" sz="half" idx="10"/>
          </p:nvPr>
        </p:nvSpPr>
        <p:spPr/>
        <p:txBody>
          <a:bodyPr/>
          <a:lstStyle>
            <a:lvl1pPr>
              <a:defRPr/>
            </a:lvl1pPr>
          </a:lstStyle>
          <a:p>
            <a:pPr>
              <a:defRPr/>
            </a:pPr>
            <a:fld id="{0457BCA7-CBDD-4D35-8C76-E88DE1772C8C}" type="datetime1">
              <a:rPr lang="en-US">
                <a:solidFill>
                  <a:prstClr val="black">
                    <a:tint val="75000"/>
                  </a:prstClr>
                </a:solidFill>
              </a:rPr>
              <a:pPr>
                <a:defRPr/>
              </a:pPr>
              <a:t>13-Dec-2011</a:t>
            </a:fld>
            <a:endParaRPr lang="en-US">
              <a:solidFill>
                <a:prstClr val="black">
                  <a:tint val="75000"/>
                </a:prstClr>
              </a:solidFill>
            </a:endParaRPr>
          </a:p>
        </p:txBody>
      </p:sp>
      <p:sp>
        <p:nvSpPr>
          <p:cNvPr id="1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4" name="Slide Number Placeholder 5"/>
          <p:cNvSpPr>
            <a:spLocks noGrp="1"/>
          </p:cNvSpPr>
          <p:nvPr>
            <p:ph type="sldNum" sz="quarter" idx="12"/>
          </p:nvPr>
        </p:nvSpPr>
        <p:spPr>
          <a:xfrm>
            <a:off x="6804025" y="6237288"/>
            <a:ext cx="2133600" cy="365125"/>
          </a:xfrm>
        </p:spPr>
        <p:txBody>
          <a:bodyPr/>
          <a:lstStyle>
            <a:lvl1pPr>
              <a:defRPr/>
            </a:lvl1pPr>
          </a:lstStyle>
          <a:p>
            <a:pPr>
              <a:defRPr/>
            </a:pPr>
            <a:fld id="{1727F817-738C-4B6E-B2EB-2719E801AA31}" type="slidenum">
              <a:rPr lang="en-US">
                <a:solidFill>
                  <a:prstClr val="black"/>
                </a:solidFill>
              </a:rPr>
              <a:pPr>
                <a:defRPr/>
              </a:pPr>
              <a:t>‹#›</a:t>
            </a:fld>
            <a:endParaRPr lang="en-US">
              <a:solidFill>
                <a:prstClr val="black"/>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87313" y="0"/>
            <a:ext cx="1316037" cy="1196975"/>
            <a:chOff x="0" y="0"/>
            <a:chExt cx="1547272" cy="1603511"/>
          </a:xfrm>
        </p:grpSpPr>
        <p:pic>
          <p:nvPicPr>
            <p:cNvPr id="5" name="Picture 7" descr="MapMENA_CMJN.jpg"/>
            <p:cNvPicPr>
              <a:picLocks noChangeAspect="1"/>
            </p:cNvPicPr>
            <p:nvPr userDrawn="1"/>
          </p:nvPicPr>
          <p:blipFill>
            <a:blip r:embed="rId2" cstate="print"/>
            <a:srcRect/>
            <a:stretch>
              <a:fillRect/>
            </a:stretch>
          </p:blipFill>
          <p:spPr bwMode="auto">
            <a:xfrm>
              <a:off x="0" y="0"/>
              <a:ext cx="1547272" cy="767539"/>
            </a:xfrm>
            <a:prstGeom prst="rect">
              <a:avLst/>
            </a:prstGeom>
            <a:noFill/>
            <a:ln w="9525">
              <a:noFill/>
              <a:miter lim="800000"/>
              <a:headEnd/>
              <a:tailEnd/>
            </a:ln>
          </p:spPr>
        </p:pic>
        <p:pic>
          <p:nvPicPr>
            <p:cNvPr id="6" name="Picture 8" descr="MENA_UK_5cm_HD_CMJN.JPG"/>
            <p:cNvPicPr>
              <a:picLocks noChangeAspect="1"/>
            </p:cNvPicPr>
            <p:nvPr userDrawn="1"/>
          </p:nvPicPr>
          <p:blipFill>
            <a:blip r:embed="rId3" cstate="print"/>
            <a:srcRect/>
            <a:stretch>
              <a:fillRect/>
            </a:stretch>
          </p:blipFill>
          <p:spPr bwMode="auto">
            <a:xfrm>
              <a:off x="0" y="836711"/>
              <a:ext cx="1546684" cy="766800"/>
            </a:xfrm>
            <a:prstGeom prst="rect">
              <a:avLst/>
            </a:prstGeom>
            <a:noFill/>
            <a:ln w="9525">
              <a:noFill/>
              <a:miter lim="800000"/>
              <a:headEnd/>
              <a:tailEnd/>
            </a:ln>
          </p:spPr>
        </p:pic>
      </p:grpSp>
      <p:grpSp>
        <p:nvGrpSpPr>
          <p:cNvPr id="7" name="Group 13"/>
          <p:cNvGrpSpPr>
            <a:grpSpLocks/>
          </p:cNvGrpSpPr>
          <p:nvPr userDrawn="1"/>
        </p:nvGrpSpPr>
        <p:grpSpPr bwMode="auto">
          <a:xfrm>
            <a:off x="0" y="1341438"/>
            <a:ext cx="9144000" cy="142875"/>
            <a:chOff x="0" y="1484784"/>
            <a:chExt cx="9144000" cy="144016"/>
          </a:xfrm>
        </p:grpSpPr>
        <p:cxnSp>
          <p:nvCxnSpPr>
            <p:cNvPr id="8" name="Straight Connector 7"/>
            <p:cNvCxnSpPr/>
            <p:nvPr userDrawn="1"/>
          </p:nvCxnSpPr>
          <p:spPr>
            <a:xfrm>
              <a:off x="0" y="1484784"/>
              <a:ext cx="9144000" cy="0"/>
            </a:xfrm>
            <a:prstGeom prst="line">
              <a:avLst/>
            </a:prstGeom>
            <a:ln w="22225" cmpd="sng">
              <a:solidFill>
                <a:schemeClr val="accent6">
                  <a:lumMod val="50000"/>
                </a:schemeClr>
              </a:solidFill>
              <a:headEnd w="med" len="lg"/>
              <a:tailEnd w="med" len="lg"/>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556791"/>
              <a:ext cx="9144000" cy="0"/>
            </a:xfrm>
            <a:prstGeom prst="line">
              <a:avLst/>
            </a:prstGeom>
            <a:ln w="22225" cmpd="sng">
              <a:solidFill>
                <a:srgbClr val="FFC000"/>
              </a:solidFill>
              <a:headEnd w="med" len="lg"/>
              <a:tailEnd w="med" len="lg"/>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1628800"/>
              <a:ext cx="9144000" cy="0"/>
            </a:xfrm>
            <a:prstGeom prst="line">
              <a:avLst/>
            </a:prstGeom>
            <a:ln w="22225" cmpd="sng">
              <a:solidFill>
                <a:schemeClr val="accent6">
                  <a:lumMod val="75000"/>
                </a:schemeClr>
              </a:solidFill>
              <a:headEnd w="med" len="lg"/>
              <a:tailEnd w="med" len="lg"/>
            </a:ln>
          </p:spPr>
          <p:style>
            <a:lnRef idx="1">
              <a:schemeClr val="accent1"/>
            </a:lnRef>
            <a:fillRef idx="0">
              <a:schemeClr val="accent1"/>
            </a:fillRef>
            <a:effectRef idx="0">
              <a:schemeClr val="accent1"/>
            </a:effectRef>
            <a:fontRef idx="minor">
              <a:schemeClr val="tx1"/>
            </a:fontRef>
          </p:style>
        </p:cxnSp>
      </p:grpSp>
      <p:pic>
        <p:nvPicPr>
          <p:cNvPr id="11" name="Picture 13" descr="OECD_NEW LOGO.jpg"/>
          <p:cNvPicPr>
            <a:picLocks noChangeAspect="1"/>
          </p:cNvPicPr>
          <p:nvPr userDrawn="1"/>
        </p:nvPicPr>
        <p:blipFill>
          <a:blip r:embed="rId4" cstate="print"/>
          <a:srcRect/>
          <a:stretch>
            <a:fillRect/>
          </a:stretch>
        </p:blipFill>
        <p:spPr bwMode="auto">
          <a:xfrm>
            <a:off x="8494713" y="6275388"/>
            <a:ext cx="431800" cy="434975"/>
          </a:xfrm>
          <a:prstGeom prst="rect">
            <a:avLst/>
          </a:prstGeom>
          <a:noFill/>
          <a:ln w="9525">
            <a:noFill/>
            <a:miter lim="800000"/>
            <a:headEnd/>
            <a:tailEnd/>
          </a:ln>
        </p:spPr>
      </p:pic>
      <p:sp>
        <p:nvSpPr>
          <p:cNvPr id="2" name="Title 1"/>
          <p:cNvSpPr>
            <a:spLocks noGrp="1"/>
          </p:cNvSpPr>
          <p:nvPr>
            <p:ph type="title"/>
          </p:nvPr>
        </p:nvSpPr>
        <p:spPr>
          <a:xfrm>
            <a:off x="1259632" y="188640"/>
            <a:ext cx="7416824" cy="1143000"/>
          </a:xfrm>
        </p:spPr>
        <p:txBody>
          <a:bodyPr/>
          <a:lstStyle>
            <a:lvl1pPr>
              <a:defRPr b="1">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3"/>
          <p:cNvSpPr>
            <a:spLocks noGrp="1"/>
          </p:cNvSpPr>
          <p:nvPr>
            <p:ph type="dt" sz="half" idx="10"/>
          </p:nvPr>
        </p:nvSpPr>
        <p:spPr/>
        <p:txBody>
          <a:bodyPr/>
          <a:lstStyle>
            <a:lvl1pPr>
              <a:defRPr/>
            </a:lvl1pPr>
          </a:lstStyle>
          <a:p>
            <a:pPr>
              <a:defRPr/>
            </a:pPr>
            <a:fld id="{0457BCA7-CBDD-4D35-8C76-E88DE1772C8C}" type="datetime1">
              <a:rPr lang="en-US">
                <a:solidFill>
                  <a:prstClr val="black">
                    <a:tint val="75000"/>
                  </a:prstClr>
                </a:solidFill>
              </a:rPr>
              <a:pPr>
                <a:defRPr/>
              </a:pPr>
              <a:t>13-Dec-2011</a:t>
            </a:fld>
            <a:endParaRPr lang="en-US">
              <a:solidFill>
                <a:prstClr val="black">
                  <a:tint val="75000"/>
                </a:prstClr>
              </a:solidFill>
            </a:endParaRPr>
          </a:p>
        </p:txBody>
      </p:sp>
      <p:sp>
        <p:nvSpPr>
          <p:cNvPr id="1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4" name="Slide Number Placeholder 5"/>
          <p:cNvSpPr>
            <a:spLocks noGrp="1"/>
          </p:cNvSpPr>
          <p:nvPr>
            <p:ph type="sldNum" sz="quarter" idx="12"/>
          </p:nvPr>
        </p:nvSpPr>
        <p:spPr>
          <a:xfrm>
            <a:off x="6804025" y="6237288"/>
            <a:ext cx="2133600" cy="365125"/>
          </a:xfrm>
        </p:spPr>
        <p:txBody>
          <a:bodyPr/>
          <a:lstStyle>
            <a:lvl1pPr>
              <a:defRPr/>
            </a:lvl1pPr>
          </a:lstStyle>
          <a:p>
            <a:pPr>
              <a:defRPr/>
            </a:pPr>
            <a:fld id="{1727F817-738C-4B6E-B2EB-2719E801AA31}" type="slidenum">
              <a:rPr lang="en-US">
                <a:solidFill>
                  <a:prstClr val="black"/>
                </a:solidFill>
              </a:rPr>
              <a:pPr>
                <a:defRPr/>
              </a:pPr>
              <a:t>‹#›</a:t>
            </a:fld>
            <a:endParaRPr lang="en-US">
              <a:solidFill>
                <a:prstClr val="black"/>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87313" y="0"/>
            <a:ext cx="1316037" cy="1196975"/>
            <a:chOff x="0" y="0"/>
            <a:chExt cx="1547272" cy="1603511"/>
          </a:xfrm>
        </p:grpSpPr>
        <p:pic>
          <p:nvPicPr>
            <p:cNvPr id="5" name="Picture 7" descr="MapMENA_CMJN.jpg"/>
            <p:cNvPicPr>
              <a:picLocks noChangeAspect="1"/>
            </p:cNvPicPr>
            <p:nvPr userDrawn="1"/>
          </p:nvPicPr>
          <p:blipFill>
            <a:blip r:embed="rId2" cstate="print"/>
            <a:srcRect/>
            <a:stretch>
              <a:fillRect/>
            </a:stretch>
          </p:blipFill>
          <p:spPr bwMode="auto">
            <a:xfrm>
              <a:off x="0" y="0"/>
              <a:ext cx="1547272" cy="767539"/>
            </a:xfrm>
            <a:prstGeom prst="rect">
              <a:avLst/>
            </a:prstGeom>
            <a:noFill/>
            <a:ln w="9525">
              <a:noFill/>
              <a:miter lim="800000"/>
              <a:headEnd/>
              <a:tailEnd/>
            </a:ln>
          </p:spPr>
        </p:pic>
        <p:pic>
          <p:nvPicPr>
            <p:cNvPr id="6" name="Picture 8" descr="MENA_UK_5cm_HD_CMJN.JPG"/>
            <p:cNvPicPr>
              <a:picLocks noChangeAspect="1"/>
            </p:cNvPicPr>
            <p:nvPr userDrawn="1"/>
          </p:nvPicPr>
          <p:blipFill>
            <a:blip r:embed="rId3" cstate="print"/>
            <a:srcRect/>
            <a:stretch>
              <a:fillRect/>
            </a:stretch>
          </p:blipFill>
          <p:spPr bwMode="auto">
            <a:xfrm>
              <a:off x="0" y="836711"/>
              <a:ext cx="1546684" cy="766800"/>
            </a:xfrm>
            <a:prstGeom prst="rect">
              <a:avLst/>
            </a:prstGeom>
            <a:noFill/>
            <a:ln w="9525">
              <a:noFill/>
              <a:miter lim="800000"/>
              <a:headEnd/>
              <a:tailEnd/>
            </a:ln>
          </p:spPr>
        </p:pic>
      </p:grpSp>
      <p:grpSp>
        <p:nvGrpSpPr>
          <p:cNvPr id="7" name="Group 13"/>
          <p:cNvGrpSpPr>
            <a:grpSpLocks/>
          </p:cNvGrpSpPr>
          <p:nvPr userDrawn="1"/>
        </p:nvGrpSpPr>
        <p:grpSpPr bwMode="auto">
          <a:xfrm>
            <a:off x="0" y="1341438"/>
            <a:ext cx="9144000" cy="142875"/>
            <a:chOff x="0" y="1484784"/>
            <a:chExt cx="9144000" cy="144016"/>
          </a:xfrm>
        </p:grpSpPr>
        <p:cxnSp>
          <p:nvCxnSpPr>
            <p:cNvPr id="8" name="Straight Connector 7"/>
            <p:cNvCxnSpPr/>
            <p:nvPr userDrawn="1"/>
          </p:nvCxnSpPr>
          <p:spPr>
            <a:xfrm>
              <a:off x="0" y="1484784"/>
              <a:ext cx="9144000" cy="0"/>
            </a:xfrm>
            <a:prstGeom prst="line">
              <a:avLst/>
            </a:prstGeom>
            <a:ln w="22225" cmpd="sng">
              <a:solidFill>
                <a:schemeClr val="accent6">
                  <a:lumMod val="50000"/>
                </a:schemeClr>
              </a:solidFill>
              <a:headEnd w="med" len="lg"/>
              <a:tailEnd w="med" len="lg"/>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556791"/>
              <a:ext cx="9144000" cy="0"/>
            </a:xfrm>
            <a:prstGeom prst="line">
              <a:avLst/>
            </a:prstGeom>
            <a:ln w="22225" cmpd="sng">
              <a:solidFill>
                <a:srgbClr val="FFC000"/>
              </a:solidFill>
              <a:headEnd w="med" len="lg"/>
              <a:tailEnd w="med" len="lg"/>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1628800"/>
              <a:ext cx="9144000" cy="0"/>
            </a:xfrm>
            <a:prstGeom prst="line">
              <a:avLst/>
            </a:prstGeom>
            <a:ln w="22225" cmpd="sng">
              <a:solidFill>
                <a:schemeClr val="accent6">
                  <a:lumMod val="75000"/>
                </a:schemeClr>
              </a:solidFill>
              <a:headEnd w="med" len="lg"/>
              <a:tailEnd w="med" len="lg"/>
            </a:ln>
          </p:spPr>
          <p:style>
            <a:lnRef idx="1">
              <a:schemeClr val="accent1"/>
            </a:lnRef>
            <a:fillRef idx="0">
              <a:schemeClr val="accent1"/>
            </a:fillRef>
            <a:effectRef idx="0">
              <a:schemeClr val="accent1"/>
            </a:effectRef>
            <a:fontRef idx="minor">
              <a:schemeClr val="tx1"/>
            </a:fontRef>
          </p:style>
        </p:cxnSp>
      </p:grpSp>
      <p:pic>
        <p:nvPicPr>
          <p:cNvPr id="11" name="Picture 13" descr="OECD_NEW LOGO.jpg"/>
          <p:cNvPicPr>
            <a:picLocks noChangeAspect="1"/>
          </p:cNvPicPr>
          <p:nvPr userDrawn="1"/>
        </p:nvPicPr>
        <p:blipFill>
          <a:blip r:embed="rId4" cstate="print"/>
          <a:srcRect/>
          <a:stretch>
            <a:fillRect/>
          </a:stretch>
        </p:blipFill>
        <p:spPr bwMode="auto">
          <a:xfrm>
            <a:off x="8494713" y="6275388"/>
            <a:ext cx="431800" cy="434975"/>
          </a:xfrm>
          <a:prstGeom prst="rect">
            <a:avLst/>
          </a:prstGeom>
          <a:noFill/>
          <a:ln w="9525">
            <a:noFill/>
            <a:miter lim="800000"/>
            <a:headEnd/>
            <a:tailEnd/>
          </a:ln>
        </p:spPr>
      </p:pic>
      <p:sp>
        <p:nvSpPr>
          <p:cNvPr id="2" name="Title 1"/>
          <p:cNvSpPr>
            <a:spLocks noGrp="1"/>
          </p:cNvSpPr>
          <p:nvPr>
            <p:ph type="title"/>
          </p:nvPr>
        </p:nvSpPr>
        <p:spPr>
          <a:xfrm>
            <a:off x="1259632" y="188640"/>
            <a:ext cx="7416824" cy="1143000"/>
          </a:xfrm>
        </p:spPr>
        <p:txBody>
          <a:bodyPr/>
          <a:lstStyle>
            <a:lvl1pPr>
              <a:defRPr b="1">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3"/>
          <p:cNvSpPr>
            <a:spLocks noGrp="1"/>
          </p:cNvSpPr>
          <p:nvPr>
            <p:ph type="dt" sz="half" idx="10"/>
          </p:nvPr>
        </p:nvSpPr>
        <p:spPr/>
        <p:txBody>
          <a:bodyPr/>
          <a:lstStyle>
            <a:lvl1pPr>
              <a:defRPr/>
            </a:lvl1pPr>
          </a:lstStyle>
          <a:p>
            <a:pPr>
              <a:defRPr/>
            </a:pPr>
            <a:fld id="{0457BCA7-CBDD-4D35-8C76-E88DE1772C8C}" type="datetime1">
              <a:rPr lang="en-US">
                <a:solidFill>
                  <a:prstClr val="black">
                    <a:tint val="75000"/>
                  </a:prstClr>
                </a:solidFill>
              </a:rPr>
              <a:pPr>
                <a:defRPr/>
              </a:pPr>
              <a:t>13-Dec-2011</a:t>
            </a:fld>
            <a:endParaRPr lang="en-US">
              <a:solidFill>
                <a:prstClr val="black">
                  <a:tint val="75000"/>
                </a:prstClr>
              </a:solidFill>
            </a:endParaRPr>
          </a:p>
        </p:txBody>
      </p:sp>
      <p:sp>
        <p:nvSpPr>
          <p:cNvPr id="1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4" name="Slide Number Placeholder 5"/>
          <p:cNvSpPr>
            <a:spLocks noGrp="1"/>
          </p:cNvSpPr>
          <p:nvPr>
            <p:ph type="sldNum" sz="quarter" idx="12"/>
          </p:nvPr>
        </p:nvSpPr>
        <p:spPr>
          <a:xfrm>
            <a:off x="6804025" y="6237288"/>
            <a:ext cx="2133600" cy="365125"/>
          </a:xfrm>
        </p:spPr>
        <p:txBody>
          <a:bodyPr/>
          <a:lstStyle>
            <a:lvl1pPr>
              <a:defRPr/>
            </a:lvl1pPr>
          </a:lstStyle>
          <a:p>
            <a:pPr>
              <a:defRPr/>
            </a:pPr>
            <a:fld id="{1727F817-738C-4B6E-B2EB-2719E801AA31}" type="slidenum">
              <a:rPr lang="en-US">
                <a:solidFill>
                  <a:prstClr val="black"/>
                </a:solidFill>
              </a:rPr>
              <a:pPr>
                <a:defRPr/>
              </a:pPr>
              <a:t>‹#›</a:t>
            </a:fld>
            <a:endParaRPr lang="en-US">
              <a:solidFill>
                <a:prstClr val="black"/>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87313" y="0"/>
            <a:ext cx="1316037" cy="1196975"/>
            <a:chOff x="0" y="0"/>
            <a:chExt cx="1547272" cy="1603511"/>
          </a:xfrm>
        </p:grpSpPr>
        <p:pic>
          <p:nvPicPr>
            <p:cNvPr id="5" name="Picture 7" descr="MapMENA_CMJN.jpg"/>
            <p:cNvPicPr>
              <a:picLocks noChangeAspect="1"/>
            </p:cNvPicPr>
            <p:nvPr userDrawn="1"/>
          </p:nvPicPr>
          <p:blipFill>
            <a:blip r:embed="rId2" cstate="print"/>
            <a:srcRect/>
            <a:stretch>
              <a:fillRect/>
            </a:stretch>
          </p:blipFill>
          <p:spPr bwMode="auto">
            <a:xfrm>
              <a:off x="0" y="0"/>
              <a:ext cx="1547272" cy="767539"/>
            </a:xfrm>
            <a:prstGeom prst="rect">
              <a:avLst/>
            </a:prstGeom>
            <a:noFill/>
            <a:ln w="9525">
              <a:noFill/>
              <a:miter lim="800000"/>
              <a:headEnd/>
              <a:tailEnd/>
            </a:ln>
          </p:spPr>
        </p:pic>
        <p:pic>
          <p:nvPicPr>
            <p:cNvPr id="6" name="Picture 8" descr="MENA_UK_5cm_HD_CMJN.JPG"/>
            <p:cNvPicPr>
              <a:picLocks noChangeAspect="1"/>
            </p:cNvPicPr>
            <p:nvPr userDrawn="1"/>
          </p:nvPicPr>
          <p:blipFill>
            <a:blip r:embed="rId3" cstate="print"/>
            <a:srcRect/>
            <a:stretch>
              <a:fillRect/>
            </a:stretch>
          </p:blipFill>
          <p:spPr bwMode="auto">
            <a:xfrm>
              <a:off x="0" y="836711"/>
              <a:ext cx="1546684" cy="766800"/>
            </a:xfrm>
            <a:prstGeom prst="rect">
              <a:avLst/>
            </a:prstGeom>
            <a:noFill/>
            <a:ln w="9525">
              <a:noFill/>
              <a:miter lim="800000"/>
              <a:headEnd/>
              <a:tailEnd/>
            </a:ln>
          </p:spPr>
        </p:pic>
      </p:grpSp>
      <p:grpSp>
        <p:nvGrpSpPr>
          <p:cNvPr id="7" name="Group 13"/>
          <p:cNvGrpSpPr>
            <a:grpSpLocks/>
          </p:cNvGrpSpPr>
          <p:nvPr userDrawn="1"/>
        </p:nvGrpSpPr>
        <p:grpSpPr bwMode="auto">
          <a:xfrm>
            <a:off x="0" y="1341438"/>
            <a:ext cx="9144000" cy="142875"/>
            <a:chOff x="0" y="1484784"/>
            <a:chExt cx="9144000" cy="144016"/>
          </a:xfrm>
        </p:grpSpPr>
        <p:cxnSp>
          <p:nvCxnSpPr>
            <p:cNvPr id="8" name="Straight Connector 7"/>
            <p:cNvCxnSpPr/>
            <p:nvPr userDrawn="1"/>
          </p:nvCxnSpPr>
          <p:spPr>
            <a:xfrm>
              <a:off x="0" y="1484784"/>
              <a:ext cx="9144000" cy="0"/>
            </a:xfrm>
            <a:prstGeom prst="line">
              <a:avLst/>
            </a:prstGeom>
            <a:ln w="22225" cmpd="sng">
              <a:solidFill>
                <a:schemeClr val="accent6">
                  <a:lumMod val="50000"/>
                </a:schemeClr>
              </a:solidFill>
              <a:headEnd w="med" len="lg"/>
              <a:tailEnd w="med" len="lg"/>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556791"/>
              <a:ext cx="9144000" cy="0"/>
            </a:xfrm>
            <a:prstGeom prst="line">
              <a:avLst/>
            </a:prstGeom>
            <a:ln w="22225" cmpd="sng">
              <a:solidFill>
                <a:srgbClr val="FFC000"/>
              </a:solidFill>
              <a:headEnd w="med" len="lg"/>
              <a:tailEnd w="med" len="lg"/>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1628800"/>
              <a:ext cx="9144000" cy="0"/>
            </a:xfrm>
            <a:prstGeom prst="line">
              <a:avLst/>
            </a:prstGeom>
            <a:ln w="22225" cmpd="sng">
              <a:solidFill>
                <a:schemeClr val="accent6">
                  <a:lumMod val="75000"/>
                </a:schemeClr>
              </a:solidFill>
              <a:headEnd w="med" len="lg"/>
              <a:tailEnd w="med" len="lg"/>
            </a:ln>
          </p:spPr>
          <p:style>
            <a:lnRef idx="1">
              <a:schemeClr val="accent1"/>
            </a:lnRef>
            <a:fillRef idx="0">
              <a:schemeClr val="accent1"/>
            </a:fillRef>
            <a:effectRef idx="0">
              <a:schemeClr val="accent1"/>
            </a:effectRef>
            <a:fontRef idx="minor">
              <a:schemeClr val="tx1"/>
            </a:fontRef>
          </p:style>
        </p:cxnSp>
      </p:grpSp>
      <p:pic>
        <p:nvPicPr>
          <p:cNvPr id="11" name="Picture 13" descr="OECD_NEW LOGO.jpg"/>
          <p:cNvPicPr>
            <a:picLocks noChangeAspect="1"/>
          </p:cNvPicPr>
          <p:nvPr userDrawn="1"/>
        </p:nvPicPr>
        <p:blipFill>
          <a:blip r:embed="rId4" cstate="print"/>
          <a:srcRect/>
          <a:stretch>
            <a:fillRect/>
          </a:stretch>
        </p:blipFill>
        <p:spPr bwMode="auto">
          <a:xfrm>
            <a:off x="8494713" y="6275388"/>
            <a:ext cx="431800" cy="434975"/>
          </a:xfrm>
          <a:prstGeom prst="rect">
            <a:avLst/>
          </a:prstGeom>
          <a:noFill/>
          <a:ln w="9525">
            <a:noFill/>
            <a:miter lim="800000"/>
            <a:headEnd/>
            <a:tailEnd/>
          </a:ln>
        </p:spPr>
      </p:pic>
      <p:sp>
        <p:nvSpPr>
          <p:cNvPr id="2" name="Title 1"/>
          <p:cNvSpPr>
            <a:spLocks noGrp="1"/>
          </p:cNvSpPr>
          <p:nvPr>
            <p:ph type="title"/>
          </p:nvPr>
        </p:nvSpPr>
        <p:spPr>
          <a:xfrm>
            <a:off x="1259632" y="188640"/>
            <a:ext cx="7416824" cy="1143000"/>
          </a:xfrm>
        </p:spPr>
        <p:txBody>
          <a:bodyPr/>
          <a:lstStyle>
            <a:lvl1pPr>
              <a:defRPr b="1">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3"/>
          <p:cNvSpPr>
            <a:spLocks noGrp="1"/>
          </p:cNvSpPr>
          <p:nvPr>
            <p:ph type="dt" sz="half" idx="10"/>
          </p:nvPr>
        </p:nvSpPr>
        <p:spPr/>
        <p:txBody>
          <a:bodyPr/>
          <a:lstStyle>
            <a:lvl1pPr>
              <a:defRPr/>
            </a:lvl1pPr>
          </a:lstStyle>
          <a:p>
            <a:pPr>
              <a:defRPr/>
            </a:pPr>
            <a:fld id="{0457BCA7-CBDD-4D35-8C76-E88DE1772C8C}" type="datetime1">
              <a:rPr lang="en-US">
                <a:solidFill>
                  <a:prstClr val="black">
                    <a:tint val="75000"/>
                  </a:prstClr>
                </a:solidFill>
              </a:rPr>
              <a:pPr>
                <a:defRPr/>
              </a:pPr>
              <a:t>13-Dec-2011</a:t>
            </a:fld>
            <a:endParaRPr lang="en-US">
              <a:solidFill>
                <a:prstClr val="black">
                  <a:tint val="75000"/>
                </a:prstClr>
              </a:solidFill>
            </a:endParaRPr>
          </a:p>
        </p:txBody>
      </p:sp>
      <p:sp>
        <p:nvSpPr>
          <p:cNvPr id="1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4" name="Slide Number Placeholder 5"/>
          <p:cNvSpPr>
            <a:spLocks noGrp="1"/>
          </p:cNvSpPr>
          <p:nvPr>
            <p:ph type="sldNum" sz="quarter" idx="12"/>
          </p:nvPr>
        </p:nvSpPr>
        <p:spPr>
          <a:xfrm>
            <a:off x="6804025" y="6237288"/>
            <a:ext cx="2133600" cy="365125"/>
          </a:xfrm>
        </p:spPr>
        <p:txBody>
          <a:bodyPr/>
          <a:lstStyle>
            <a:lvl1pPr>
              <a:defRPr/>
            </a:lvl1pPr>
          </a:lstStyle>
          <a:p>
            <a:pPr>
              <a:defRPr/>
            </a:pPr>
            <a:fld id="{1727F817-738C-4B6E-B2EB-2719E801AA31}" type="slidenum">
              <a:rPr lang="en-US">
                <a:solidFill>
                  <a:prstClr val="black"/>
                </a:solidFill>
              </a:rPr>
              <a:pPr>
                <a:defRPr/>
              </a:pPr>
              <a:t>‹#›</a:t>
            </a:fld>
            <a:endParaRPr lang="en-US">
              <a:solidFill>
                <a:prstClr val="black"/>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87313" y="0"/>
            <a:ext cx="1316037" cy="1196975"/>
            <a:chOff x="0" y="0"/>
            <a:chExt cx="1547272" cy="1603511"/>
          </a:xfrm>
        </p:grpSpPr>
        <p:pic>
          <p:nvPicPr>
            <p:cNvPr id="5" name="Picture 7" descr="MapMENA_CMJN.jpg"/>
            <p:cNvPicPr>
              <a:picLocks noChangeAspect="1"/>
            </p:cNvPicPr>
            <p:nvPr userDrawn="1"/>
          </p:nvPicPr>
          <p:blipFill>
            <a:blip r:embed="rId2" cstate="print"/>
            <a:srcRect/>
            <a:stretch>
              <a:fillRect/>
            </a:stretch>
          </p:blipFill>
          <p:spPr bwMode="auto">
            <a:xfrm>
              <a:off x="0" y="0"/>
              <a:ext cx="1547272" cy="767539"/>
            </a:xfrm>
            <a:prstGeom prst="rect">
              <a:avLst/>
            </a:prstGeom>
            <a:noFill/>
            <a:ln w="9525">
              <a:noFill/>
              <a:miter lim="800000"/>
              <a:headEnd/>
              <a:tailEnd/>
            </a:ln>
          </p:spPr>
        </p:pic>
        <p:pic>
          <p:nvPicPr>
            <p:cNvPr id="6" name="Picture 8" descr="MENA_UK_5cm_HD_CMJN.JPG"/>
            <p:cNvPicPr>
              <a:picLocks noChangeAspect="1"/>
            </p:cNvPicPr>
            <p:nvPr userDrawn="1"/>
          </p:nvPicPr>
          <p:blipFill>
            <a:blip r:embed="rId3" cstate="print"/>
            <a:srcRect/>
            <a:stretch>
              <a:fillRect/>
            </a:stretch>
          </p:blipFill>
          <p:spPr bwMode="auto">
            <a:xfrm>
              <a:off x="0" y="836711"/>
              <a:ext cx="1546684" cy="766800"/>
            </a:xfrm>
            <a:prstGeom prst="rect">
              <a:avLst/>
            </a:prstGeom>
            <a:noFill/>
            <a:ln w="9525">
              <a:noFill/>
              <a:miter lim="800000"/>
              <a:headEnd/>
              <a:tailEnd/>
            </a:ln>
          </p:spPr>
        </p:pic>
      </p:grpSp>
      <p:grpSp>
        <p:nvGrpSpPr>
          <p:cNvPr id="7" name="Group 13"/>
          <p:cNvGrpSpPr>
            <a:grpSpLocks/>
          </p:cNvGrpSpPr>
          <p:nvPr userDrawn="1"/>
        </p:nvGrpSpPr>
        <p:grpSpPr bwMode="auto">
          <a:xfrm>
            <a:off x="0" y="1341438"/>
            <a:ext cx="9144000" cy="142875"/>
            <a:chOff x="0" y="1484784"/>
            <a:chExt cx="9144000" cy="144016"/>
          </a:xfrm>
        </p:grpSpPr>
        <p:cxnSp>
          <p:nvCxnSpPr>
            <p:cNvPr id="8" name="Straight Connector 7"/>
            <p:cNvCxnSpPr/>
            <p:nvPr userDrawn="1"/>
          </p:nvCxnSpPr>
          <p:spPr>
            <a:xfrm>
              <a:off x="0" y="1484784"/>
              <a:ext cx="9144000" cy="0"/>
            </a:xfrm>
            <a:prstGeom prst="line">
              <a:avLst/>
            </a:prstGeom>
            <a:ln w="22225" cmpd="sng">
              <a:solidFill>
                <a:schemeClr val="accent6">
                  <a:lumMod val="50000"/>
                </a:schemeClr>
              </a:solidFill>
              <a:headEnd w="med" len="lg"/>
              <a:tailEnd w="med" len="lg"/>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556791"/>
              <a:ext cx="9144000" cy="0"/>
            </a:xfrm>
            <a:prstGeom prst="line">
              <a:avLst/>
            </a:prstGeom>
            <a:ln w="22225" cmpd="sng">
              <a:solidFill>
                <a:srgbClr val="FFC000"/>
              </a:solidFill>
              <a:headEnd w="med" len="lg"/>
              <a:tailEnd w="med" len="lg"/>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1628800"/>
              <a:ext cx="9144000" cy="0"/>
            </a:xfrm>
            <a:prstGeom prst="line">
              <a:avLst/>
            </a:prstGeom>
            <a:ln w="22225" cmpd="sng">
              <a:solidFill>
                <a:schemeClr val="accent6">
                  <a:lumMod val="75000"/>
                </a:schemeClr>
              </a:solidFill>
              <a:headEnd w="med" len="lg"/>
              <a:tailEnd w="med" len="lg"/>
            </a:ln>
          </p:spPr>
          <p:style>
            <a:lnRef idx="1">
              <a:schemeClr val="accent1"/>
            </a:lnRef>
            <a:fillRef idx="0">
              <a:schemeClr val="accent1"/>
            </a:fillRef>
            <a:effectRef idx="0">
              <a:schemeClr val="accent1"/>
            </a:effectRef>
            <a:fontRef idx="minor">
              <a:schemeClr val="tx1"/>
            </a:fontRef>
          </p:style>
        </p:cxnSp>
      </p:grpSp>
      <p:pic>
        <p:nvPicPr>
          <p:cNvPr id="11" name="Picture 13" descr="OECD_NEW LOGO.jpg"/>
          <p:cNvPicPr>
            <a:picLocks noChangeAspect="1"/>
          </p:cNvPicPr>
          <p:nvPr userDrawn="1"/>
        </p:nvPicPr>
        <p:blipFill>
          <a:blip r:embed="rId4" cstate="print"/>
          <a:srcRect/>
          <a:stretch>
            <a:fillRect/>
          </a:stretch>
        </p:blipFill>
        <p:spPr bwMode="auto">
          <a:xfrm>
            <a:off x="8494713" y="6275388"/>
            <a:ext cx="431800" cy="434975"/>
          </a:xfrm>
          <a:prstGeom prst="rect">
            <a:avLst/>
          </a:prstGeom>
          <a:noFill/>
          <a:ln w="9525">
            <a:noFill/>
            <a:miter lim="800000"/>
            <a:headEnd/>
            <a:tailEnd/>
          </a:ln>
        </p:spPr>
      </p:pic>
      <p:sp>
        <p:nvSpPr>
          <p:cNvPr id="2" name="Title 1"/>
          <p:cNvSpPr>
            <a:spLocks noGrp="1"/>
          </p:cNvSpPr>
          <p:nvPr>
            <p:ph type="title"/>
          </p:nvPr>
        </p:nvSpPr>
        <p:spPr>
          <a:xfrm>
            <a:off x="1259632" y="188640"/>
            <a:ext cx="7416824" cy="1143000"/>
          </a:xfrm>
        </p:spPr>
        <p:txBody>
          <a:bodyPr/>
          <a:lstStyle>
            <a:lvl1pPr>
              <a:defRPr b="1">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3"/>
          <p:cNvSpPr>
            <a:spLocks noGrp="1"/>
          </p:cNvSpPr>
          <p:nvPr>
            <p:ph type="dt" sz="half" idx="10"/>
          </p:nvPr>
        </p:nvSpPr>
        <p:spPr/>
        <p:txBody>
          <a:bodyPr/>
          <a:lstStyle>
            <a:lvl1pPr>
              <a:defRPr/>
            </a:lvl1pPr>
          </a:lstStyle>
          <a:p>
            <a:pPr>
              <a:defRPr/>
            </a:pPr>
            <a:fld id="{0457BCA7-CBDD-4D35-8C76-E88DE1772C8C}" type="datetime1">
              <a:rPr lang="en-US">
                <a:solidFill>
                  <a:prstClr val="black">
                    <a:tint val="75000"/>
                  </a:prstClr>
                </a:solidFill>
              </a:rPr>
              <a:pPr>
                <a:defRPr/>
              </a:pPr>
              <a:t>13-Dec-2011</a:t>
            </a:fld>
            <a:endParaRPr lang="en-US">
              <a:solidFill>
                <a:prstClr val="black">
                  <a:tint val="75000"/>
                </a:prstClr>
              </a:solidFill>
            </a:endParaRPr>
          </a:p>
        </p:txBody>
      </p:sp>
      <p:sp>
        <p:nvSpPr>
          <p:cNvPr id="1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4" name="Slide Number Placeholder 5"/>
          <p:cNvSpPr>
            <a:spLocks noGrp="1"/>
          </p:cNvSpPr>
          <p:nvPr>
            <p:ph type="sldNum" sz="quarter" idx="12"/>
          </p:nvPr>
        </p:nvSpPr>
        <p:spPr>
          <a:xfrm>
            <a:off x="6804025" y="6237288"/>
            <a:ext cx="2133600" cy="365125"/>
          </a:xfrm>
        </p:spPr>
        <p:txBody>
          <a:bodyPr/>
          <a:lstStyle>
            <a:lvl1pPr>
              <a:defRPr/>
            </a:lvl1pPr>
          </a:lstStyle>
          <a:p>
            <a:pPr>
              <a:defRPr/>
            </a:pPr>
            <a:fld id="{1727F817-738C-4B6E-B2EB-2719E801AA31}" type="slidenum">
              <a:rPr lang="en-US">
                <a:solidFill>
                  <a:prstClr val="black"/>
                </a:solidFill>
              </a:rPr>
              <a:pPr>
                <a:defRPr/>
              </a:pPr>
              <a:t>‹#›</a:t>
            </a:fld>
            <a:endParaRPr lang="en-US">
              <a:solidFill>
                <a:prstClr val="black"/>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6" descr="MENA_UK_5cm_HD_CMJN.JPG"/>
          <p:cNvPicPr>
            <a:picLocks noChangeAspect="1"/>
          </p:cNvPicPr>
          <p:nvPr userDrawn="1"/>
        </p:nvPicPr>
        <p:blipFill>
          <a:blip r:embed="rId2" cstate="print"/>
          <a:srcRect/>
          <a:stretch>
            <a:fillRect/>
          </a:stretch>
        </p:blipFill>
        <p:spPr bwMode="auto">
          <a:xfrm>
            <a:off x="7110413" y="404813"/>
            <a:ext cx="1709737" cy="792162"/>
          </a:xfrm>
          <a:prstGeom prst="rect">
            <a:avLst/>
          </a:prstGeom>
          <a:noFill/>
          <a:ln w="9525">
            <a:noFill/>
            <a:miter lim="800000"/>
            <a:headEnd/>
            <a:tailEnd/>
          </a:ln>
        </p:spPr>
      </p:pic>
      <p:pic>
        <p:nvPicPr>
          <p:cNvPr id="5" name="Picture 7" descr="OECD_NEW LOGO_ENG_10cm_HD.jpg"/>
          <p:cNvPicPr>
            <a:picLocks noChangeAspect="1"/>
          </p:cNvPicPr>
          <p:nvPr userDrawn="1"/>
        </p:nvPicPr>
        <p:blipFill>
          <a:blip r:embed="rId3" cstate="print"/>
          <a:srcRect/>
          <a:stretch>
            <a:fillRect/>
          </a:stretch>
        </p:blipFill>
        <p:spPr bwMode="auto">
          <a:xfrm>
            <a:off x="0" y="0"/>
            <a:ext cx="2276475" cy="1557338"/>
          </a:xfrm>
          <a:prstGeom prst="rect">
            <a:avLst/>
          </a:prstGeom>
          <a:noFill/>
          <a:ln w="9525">
            <a:noFill/>
            <a:miter lim="800000"/>
            <a:headEnd/>
            <a:tailEnd/>
          </a:ln>
        </p:spPr>
      </p:pic>
      <p:pic>
        <p:nvPicPr>
          <p:cNvPr id="6" name="Picture 8" descr="MapMENA_CMJN.jpg"/>
          <p:cNvPicPr>
            <a:picLocks noChangeAspect="1"/>
          </p:cNvPicPr>
          <p:nvPr userDrawn="1"/>
        </p:nvPicPr>
        <p:blipFill>
          <a:blip r:embed="rId4" cstate="print"/>
          <a:srcRect/>
          <a:stretch>
            <a:fillRect/>
          </a:stretch>
        </p:blipFill>
        <p:spPr bwMode="auto">
          <a:xfrm>
            <a:off x="0" y="1412875"/>
            <a:ext cx="9144000" cy="3671888"/>
          </a:xfrm>
          <a:prstGeom prst="rect">
            <a:avLst/>
          </a:prstGeom>
          <a:noFill/>
          <a:ln w="9525">
            <a:noFill/>
            <a:miter lim="800000"/>
            <a:headEnd/>
            <a:tailEnd/>
          </a:ln>
        </p:spPr>
      </p:pic>
      <p:sp>
        <p:nvSpPr>
          <p:cNvPr id="2" name="Title 1"/>
          <p:cNvSpPr>
            <a:spLocks noGrp="1"/>
          </p:cNvSpPr>
          <p:nvPr>
            <p:ph type="ctrTitle"/>
          </p:nvPr>
        </p:nvSpPr>
        <p:spPr>
          <a:xfrm>
            <a:off x="685800" y="2492896"/>
            <a:ext cx="7772400" cy="1470025"/>
          </a:xfrm>
        </p:spPr>
        <p:txBody>
          <a:bodyPr/>
          <a:lstStyle>
            <a:lvl1pPr>
              <a:defRPr b="1">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221088"/>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1F476771-E039-4667-BE41-590724B62FDC}" type="datetime1">
              <a:rPr lang="en-US">
                <a:solidFill>
                  <a:prstClr val="black">
                    <a:tint val="75000"/>
                  </a:prstClr>
                </a:solidFill>
              </a:rPr>
              <a:pPr>
                <a:defRPr/>
              </a:pPr>
              <a:t>13-Dec-2011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EF89DB8-C1C4-4AD0-BA81-BFF4115649E6}" type="slidenum">
              <a:rPr lang="en-US">
                <a:solidFill>
                  <a:prstClr val="black"/>
                </a:solidFill>
              </a:rPr>
              <a:pPr>
                <a:defRPr/>
              </a:pPr>
              <a:t>‹#›</a:t>
            </a:fld>
            <a:endParaRPr lang="en-US">
              <a:solidFill>
                <a:prstClr val="black"/>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87313" y="0"/>
            <a:ext cx="1316037" cy="1196975"/>
            <a:chOff x="0" y="0"/>
            <a:chExt cx="1547272" cy="1603511"/>
          </a:xfrm>
        </p:grpSpPr>
        <p:pic>
          <p:nvPicPr>
            <p:cNvPr id="5" name="Picture 7" descr="MapMENA_CMJN.jpg"/>
            <p:cNvPicPr>
              <a:picLocks noChangeAspect="1"/>
            </p:cNvPicPr>
            <p:nvPr userDrawn="1"/>
          </p:nvPicPr>
          <p:blipFill>
            <a:blip r:embed="rId2" cstate="print"/>
            <a:srcRect/>
            <a:stretch>
              <a:fillRect/>
            </a:stretch>
          </p:blipFill>
          <p:spPr bwMode="auto">
            <a:xfrm>
              <a:off x="0" y="0"/>
              <a:ext cx="1547272" cy="767539"/>
            </a:xfrm>
            <a:prstGeom prst="rect">
              <a:avLst/>
            </a:prstGeom>
            <a:noFill/>
            <a:ln w="9525">
              <a:noFill/>
              <a:miter lim="800000"/>
              <a:headEnd/>
              <a:tailEnd/>
            </a:ln>
          </p:spPr>
        </p:pic>
        <p:pic>
          <p:nvPicPr>
            <p:cNvPr id="6" name="Picture 8" descr="MENA_UK_5cm_HD_CMJN.JPG"/>
            <p:cNvPicPr>
              <a:picLocks noChangeAspect="1"/>
            </p:cNvPicPr>
            <p:nvPr userDrawn="1"/>
          </p:nvPicPr>
          <p:blipFill>
            <a:blip r:embed="rId3" cstate="print"/>
            <a:srcRect/>
            <a:stretch>
              <a:fillRect/>
            </a:stretch>
          </p:blipFill>
          <p:spPr bwMode="auto">
            <a:xfrm>
              <a:off x="0" y="836711"/>
              <a:ext cx="1546684" cy="766800"/>
            </a:xfrm>
            <a:prstGeom prst="rect">
              <a:avLst/>
            </a:prstGeom>
            <a:noFill/>
            <a:ln w="9525">
              <a:noFill/>
              <a:miter lim="800000"/>
              <a:headEnd/>
              <a:tailEnd/>
            </a:ln>
          </p:spPr>
        </p:pic>
      </p:grpSp>
      <p:grpSp>
        <p:nvGrpSpPr>
          <p:cNvPr id="7" name="Group 13"/>
          <p:cNvGrpSpPr>
            <a:grpSpLocks/>
          </p:cNvGrpSpPr>
          <p:nvPr userDrawn="1"/>
        </p:nvGrpSpPr>
        <p:grpSpPr bwMode="auto">
          <a:xfrm>
            <a:off x="0" y="1341438"/>
            <a:ext cx="9144000" cy="142875"/>
            <a:chOff x="0" y="1484784"/>
            <a:chExt cx="9144000" cy="144016"/>
          </a:xfrm>
        </p:grpSpPr>
        <p:cxnSp>
          <p:nvCxnSpPr>
            <p:cNvPr id="8" name="Straight Connector 7"/>
            <p:cNvCxnSpPr/>
            <p:nvPr userDrawn="1"/>
          </p:nvCxnSpPr>
          <p:spPr>
            <a:xfrm>
              <a:off x="0" y="1484784"/>
              <a:ext cx="9144000" cy="0"/>
            </a:xfrm>
            <a:prstGeom prst="line">
              <a:avLst/>
            </a:prstGeom>
            <a:ln w="22225" cmpd="sng">
              <a:solidFill>
                <a:schemeClr val="accent6">
                  <a:lumMod val="50000"/>
                </a:schemeClr>
              </a:solidFill>
              <a:headEnd w="med" len="lg"/>
              <a:tailEnd w="med" len="lg"/>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556791"/>
              <a:ext cx="9144000" cy="0"/>
            </a:xfrm>
            <a:prstGeom prst="line">
              <a:avLst/>
            </a:prstGeom>
            <a:ln w="22225" cmpd="sng">
              <a:solidFill>
                <a:srgbClr val="FFC000"/>
              </a:solidFill>
              <a:headEnd w="med" len="lg"/>
              <a:tailEnd w="med" len="lg"/>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1628800"/>
              <a:ext cx="9144000" cy="0"/>
            </a:xfrm>
            <a:prstGeom prst="line">
              <a:avLst/>
            </a:prstGeom>
            <a:ln w="22225" cmpd="sng">
              <a:solidFill>
                <a:schemeClr val="accent6">
                  <a:lumMod val="75000"/>
                </a:schemeClr>
              </a:solidFill>
              <a:headEnd w="med" len="lg"/>
              <a:tailEnd w="med" len="lg"/>
            </a:ln>
          </p:spPr>
          <p:style>
            <a:lnRef idx="1">
              <a:schemeClr val="accent1"/>
            </a:lnRef>
            <a:fillRef idx="0">
              <a:schemeClr val="accent1"/>
            </a:fillRef>
            <a:effectRef idx="0">
              <a:schemeClr val="accent1"/>
            </a:effectRef>
            <a:fontRef idx="minor">
              <a:schemeClr val="tx1"/>
            </a:fontRef>
          </p:style>
        </p:cxnSp>
      </p:grpSp>
      <p:pic>
        <p:nvPicPr>
          <p:cNvPr id="11" name="Picture 13" descr="OECD_NEW LOGO.jpg"/>
          <p:cNvPicPr>
            <a:picLocks noChangeAspect="1"/>
          </p:cNvPicPr>
          <p:nvPr userDrawn="1"/>
        </p:nvPicPr>
        <p:blipFill>
          <a:blip r:embed="rId4" cstate="print"/>
          <a:srcRect/>
          <a:stretch>
            <a:fillRect/>
          </a:stretch>
        </p:blipFill>
        <p:spPr bwMode="auto">
          <a:xfrm>
            <a:off x="8494713" y="6275388"/>
            <a:ext cx="431800" cy="434975"/>
          </a:xfrm>
          <a:prstGeom prst="rect">
            <a:avLst/>
          </a:prstGeom>
          <a:noFill/>
          <a:ln w="9525">
            <a:noFill/>
            <a:miter lim="800000"/>
            <a:headEnd/>
            <a:tailEnd/>
          </a:ln>
        </p:spPr>
      </p:pic>
      <p:sp>
        <p:nvSpPr>
          <p:cNvPr id="2" name="Title 1"/>
          <p:cNvSpPr>
            <a:spLocks noGrp="1"/>
          </p:cNvSpPr>
          <p:nvPr>
            <p:ph type="title"/>
          </p:nvPr>
        </p:nvSpPr>
        <p:spPr>
          <a:xfrm>
            <a:off x="1259632" y="188640"/>
            <a:ext cx="7416824" cy="1143000"/>
          </a:xfrm>
        </p:spPr>
        <p:txBody>
          <a:bodyPr/>
          <a:lstStyle>
            <a:lvl1pPr>
              <a:defRPr b="1">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3"/>
          <p:cNvSpPr>
            <a:spLocks noGrp="1"/>
          </p:cNvSpPr>
          <p:nvPr>
            <p:ph type="dt" sz="half" idx="10"/>
          </p:nvPr>
        </p:nvSpPr>
        <p:spPr/>
        <p:txBody>
          <a:bodyPr/>
          <a:lstStyle>
            <a:lvl1pPr>
              <a:defRPr/>
            </a:lvl1pPr>
          </a:lstStyle>
          <a:p>
            <a:pPr>
              <a:defRPr/>
            </a:pPr>
            <a:fld id="{0457BCA7-CBDD-4D35-8C76-E88DE1772C8C}" type="datetime1">
              <a:rPr lang="en-US">
                <a:solidFill>
                  <a:prstClr val="black">
                    <a:tint val="75000"/>
                  </a:prstClr>
                </a:solidFill>
              </a:rPr>
              <a:pPr>
                <a:defRPr/>
              </a:pPr>
              <a:t>13-Dec-2011</a:t>
            </a:fld>
            <a:endParaRPr lang="en-US">
              <a:solidFill>
                <a:prstClr val="black">
                  <a:tint val="75000"/>
                </a:prstClr>
              </a:solidFill>
            </a:endParaRPr>
          </a:p>
        </p:txBody>
      </p:sp>
      <p:sp>
        <p:nvSpPr>
          <p:cNvPr id="1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4" name="Slide Number Placeholder 5"/>
          <p:cNvSpPr>
            <a:spLocks noGrp="1"/>
          </p:cNvSpPr>
          <p:nvPr>
            <p:ph type="sldNum" sz="quarter" idx="12"/>
          </p:nvPr>
        </p:nvSpPr>
        <p:spPr>
          <a:xfrm>
            <a:off x="6804025" y="6237288"/>
            <a:ext cx="2133600" cy="365125"/>
          </a:xfrm>
        </p:spPr>
        <p:txBody>
          <a:bodyPr/>
          <a:lstStyle>
            <a:lvl1pPr>
              <a:defRPr/>
            </a:lvl1pPr>
          </a:lstStyle>
          <a:p>
            <a:pPr>
              <a:defRPr/>
            </a:pPr>
            <a:fld id="{1727F817-738C-4B6E-B2EB-2719E801AA31}" type="slidenum">
              <a:rPr lang="en-US">
                <a:solidFill>
                  <a:prstClr val="black"/>
                </a:solidFill>
              </a:rPr>
              <a:pPr>
                <a:defRPr/>
              </a:pPr>
              <a:t>‹#›</a:t>
            </a:fld>
            <a:endParaRPr lang="en-US">
              <a:solidFill>
                <a:prstClr val="blac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7"/>
          <p:cNvSpPr>
            <a:spLocks noGrp="1" noChangeArrowheads="1"/>
          </p:cNvSpPr>
          <p:nvPr>
            <p:ph type="sldNum" sz="quarter" idx="10"/>
          </p:nvPr>
        </p:nvSpPr>
        <p:spPr>
          <a:ln/>
        </p:spPr>
        <p:txBody>
          <a:bodyPr/>
          <a:lstStyle>
            <a:lvl1pPr>
              <a:defRPr/>
            </a:lvl1pPr>
          </a:lstStyle>
          <a:p>
            <a:pPr>
              <a:defRPr/>
            </a:pPr>
            <a:fld id="{6D5077AA-5F37-49E3-8E47-75EF6E37C5AE}" type="slidenum">
              <a:rPr lang="da-DK"/>
              <a:pPr>
                <a:defRPr/>
              </a:pPr>
              <a:t>‹#›</a:t>
            </a:fld>
            <a:endParaRPr lang="da-DK"/>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87313" y="0"/>
            <a:ext cx="1316037" cy="1196975"/>
            <a:chOff x="0" y="0"/>
            <a:chExt cx="1547272" cy="1603511"/>
          </a:xfrm>
        </p:grpSpPr>
        <p:pic>
          <p:nvPicPr>
            <p:cNvPr id="5" name="Picture 7" descr="MapMENA_CMJN.jpg"/>
            <p:cNvPicPr>
              <a:picLocks noChangeAspect="1"/>
            </p:cNvPicPr>
            <p:nvPr userDrawn="1"/>
          </p:nvPicPr>
          <p:blipFill>
            <a:blip r:embed="rId2" cstate="print"/>
            <a:srcRect/>
            <a:stretch>
              <a:fillRect/>
            </a:stretch>
          </p:blipFill>
          <p:spPr bwMode="auto">
            <a:xfrm>
              <a:off x="0" y="0"/>
              <a:ext cx="1547272" cy="767539"/>
            </a:xfrm>
            <a:prstGeom prst="rect">
              <a:avLst/>
            </a:prstGeom>
            <a:noFill/>
            <a:ln w="9525">
              <a:noFill/>
              <a:miter lim="800000"/>
              <a:headEnd/>
              <a:tailEnd/>
            </a:ln>
          </p:spPr>
        </p:pic>
        <p:pic>
          <p:nvPicPr>
            <p:cNvPr id="6" name="Picture 8" descr="MENA_UK_5cm_HD_CMJN.JPG"/>
            <p:cNvPicPr>
              <a:picLocks noChangeAspect="1"/>
            </p:cNvPicPr>
            <p:nvPr userDrawn="1"/>
          </p:nvPicPr>
          <p:blipFill>
            <a:blip r:embed="rId3" cstate="print"/>
            <a:srcRect/>
            <a:stretch>
              <a:fillRect/>
            </a:stretch>
          </p:blipFill>
          <p:spPr bwMode="auto">
            <a:xfrm>
              <a:off x="0" y="836711"/>
              <a:ext cx="1546684" cy="766800"/>
            </a:xfrm>
            <a:prstGeom prst="rect">
              <a:avLst/>
            </a:prstGeom>
            <a:noFill/>
            <a:ln w="9525">
              <a:noFill/>
              <a:miter lim="800000"/>
              <a:headEnd/>
              <a:tailEnd/>
            </a:ln>
          </p:spPr>
        </p:pic>
      </p:grpSp>
      <p:grpSp>
        <p:nvGrpSpPr>
          <p:cNvPr id="7" name="Group 13"/>
          <p:cNvGrpSpPr>
            <a:grpSpLocks/>
          </p:cNvGrpSpPr>
          <p:nvPr userDrawn="1"/>
        </p:nvGrpSpPr>
        <p:grpSpPr bwMode="auto">
          <a:xfrm>
            <a:off x="0" y="1341438"/>
            <a:ext cx="9144000" cy="142875"/>
            <a:chOff x="0" y="1484784"/>
            <a:chExt cx="9144000" cy="144016"/>
          </a:xfrm>
        </p:grpSpPr>
        <p:cxnSp>
          <p:nvCxnSpPr>
            <p:cNvPr id="8" name="Straight Connector 7"/>
            <p:cNvCxnSpPr/>
            <p:nvPr userDrawn="1"/>
          </p:nvCxnSpPr>
          <p:spPr>
            <a:xfrm>
              <a:off x="0" y="1484784"/>
              <a:ext cx="9144000" cy="0"/>
            </a:xfrm>
            <a:prstGeom prst="line">
              <a:avLst/>
            </a:prstGeom>
            <a:ln w="22225" cmpd="sng">
              <a:solidFill>
                <a:schemeClr val="accent6">
                  <a:lumMod val="50000"/>
                </a:schemeClr>
              </a:solidFill>
              <a:headEnd w="med" len="lg"/>
              <a:tailEnd w="med" len="lg"/>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556791"/>
              <a:ext cx="9144000" cy="0"/>
            </a:xfrm>
            <a:prstGeom prst="line">
              <a:avLst/>
            </a:prstGeom>
            <a:ln w="22225" cmpd="sng">
              <a:solidFill>
                <a:srgbClr val="FFC000"/>
              </a:solidFill>
              <a:headEnd w="med" len="lg"/>
              <a:tailEnd w="med" len="lg"/>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1628800"/>
              <a:ext cx="9144000" cy="0"/>
            </a:xfrm>
            <a:prstGeom prst="line">
              <a:avLst/>
            </a:prstGeom>
            <a:ln w="22225" cmpd="sng">
              <a:solidFill>
                <a:schemeClr val="accent6">
                  <a:lumMod val="75000"/>
                </a:schemeClr>
              </a:solidFill>
              <a:headEnd w="med" len="lg"/>
              <a:tailEnd w="med" len="lg"/>
            </a:ln>
          </p:spPr>
          <p:style>
            <a:lnRef idx="1">
              <a:schemeClr val="accent1"/>
            </a:lnRef>
            <a:fillRef idx="0">
              <a:schemeClr val="accent1"/>
            </a:fillRef>
            <a:effectRef idx="0">
              <a:schemeClr val="accent1"/>
            </a:effectRef>
            <a:fontRef idx="minor">
              <a:schemeClr val="tx1"/>
            </a:fontRef>
          </p:style>
        </p:cxnSp>
      </p:grpSp>
      <p:pic>
        <p:nvPicPr>
          <p:cNvPr id="11" name="Picture 13" descr="OECD_NEW LOGO.jpg"/>
          <p:cNvPicPr>
            <a:picLocks noChangeAspect="1"/>
          </p:cNvPicPr>
          <p:nvPr userDrawn="1"/>
        </p:nvPicPr>
        <p:blipFill>
          <a:blip r:embed="rId4" cstate="print"/>
          <a:srcRect/>
          <a:stretch>
            <a:fillRect/>
          </a:stretch>
        </p:blipFill>
        <p:spPr bwMode="auto">
          <a:xfrm>
            <a:off x="8494713" y="6275388"/>
            <a:ext cx="431800" cy="434975"/>
          </a:xfrm>
          <a:prstGeom prst="rect">
            <a:avLst/>
          </a:prstGeom>
          <a:noFill/>
          <a:ln w="9525">
            <a:noFill/>
            <a:miter lim="800000"/>
            <a:headEnd/>
            <a:tailEnd/>
          </a:ln>
        </p:spPr>
      </p:pic>
      <p:sp>
        <p:nvSpPr>
          <p:cNvPr id="2" name="Title 1"/>
          <p:cNvSpPr>
            <a:spLocks noGrp="1"/>
          </p:cNvSpPr>
          <p:nvPr>
            <p:ph type="title"/>
          </p:nvPr>
        </p:nvSpPr>
        <p:spPr>
          <a:xfrm>
            <a:off x="1259632" y="188640"/>
            <a:ext cx="7416824" cy="1143000"/>
          </a:xfrm>
        </p:spPr>
        <p:txBody>
          <a:bodyPr/>
          <a:lstStyle>
            <a:lvl1pPr>
              <a:defRPr b="1">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3"/>
          <p:cNvSpPr>
            <a:spLocks noGrp="1"/>
          </p:cNvSpPr>
          <p:nvPr>
            <p:ph type="dt" sz="half" idx="10"/>
          </p:nvPr>
        </p:nvSpPr>
        <p:spPr/>
        <p:txBody>
          <a:bodyPr/>
          <a:lstStyle>
            <a:lvl1pPr>
              <a:defRPr/>
            </a:lvl1pPr>
          </a:lstStyle>
          <a:p>
            <a:pPr>
              <a:defRPr/>
            </a:pPr>
            <a:fld id="{0457BCA7-CBDD-4D35-8C76-E88DE1772C8C}" type="datetime1">
              <a:rPr lang="en-US">
                <a:solidFill>
                  <a:prstClr val="black">
                    <a:tint val="75000"/>
                  </a:prstClr>
                </a:solidFill>
              </a:rPr>
              <a:pPr>
                <a:defRPr/>
              </a:pPr>
              <a:t>13-Dec-2011</a:t>
            </a:fld>
            <a:endParaRPr lang="en-US">
              <a:solidFill>
                <a:prstClr val="black">
                  <a:tint val="75000"/>
                </a:prstClr>
              </a:solidFill>
            </a:endParaRPr>
          </a:p>
        </p:txBody>
      </p:sp>
      <p:sp>
        <p:nvSpPr>
          <p:cNvPr id="1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4" name="Slide Number Placeholder 5"/>
          <p:cNvSpPr>
            <a:spLocks noGrp="1"/>
          </p:cNvSpPr>
          <p:nvPr>
            <p:ph type="sldNum" sz="quarter" idx="12"/>
          </p:nvPr>
        </p:nvSpPr>
        <p:spPr>
          <a:xfrm>
            <a:off x="6804025" y="6237288"/>
            <a:ext cx="2133600" cy="365125"/>
          </a:xfrm>
        </p:spPr>
        <p:txBody>
          <a:bodyPr/>
          <a:lstStyle>
            <a:lvl1pPr>
              <a:defRPr/>
            </a:lvl1pPr>
          </a:lstStyle>
          <a:p>
            <a:pPr>
              <a:defRPr/>
            </a:pPr>
            <a:fld id="{1727F817-738C-4B6E-B2EB-2719E801AA31}" type="slidenum">
              <a:rPr lang="en-US">
                <a:solidFill>
                  <a:prstClr val="black"/>
                </a:solidFill>
              </a:rPr>
              <a:pPr>
                <a:defRPr/>
              </a:pPr>
              <a:t>‹#›</a:t>
            </a:fld>
            <a:endParaRPr lang="en-US">
              <a:solidFill>
                <a:prstClr val="black"/>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grpSp>
        <p:nvGrpSpPr>
          <p:cNvPr id="5" name="Group 10"/>
          <p:cNvGrpSpPr>
            <a:grpSpLocks/>
          </p:cNvGrpSpPr>
          <p:nvPr userDrawn="1"/>
        </p:nvGrpSpPr>
        <p:grpSpPr bwMode="auto">
          <a:xfrm>
            <a:off x="87313" y="0"/>
            <a:ext cx="1316037" cy="1196975"/>
            <a:chOff x="0" y="0"/>
            <a:chExt cx="1547272" cy="1603511"/>
          </a:xfrm>
        </p:grpSpPr>
        <p:pic>
          <p:nvPicPr>
            <p:cNvPr id="6" name="Picture 7" descr="MapMENA_CMJN.jpg"/>
            <p:cNvPicPr>
              <a:picLocks noChangeAspect="1"/>
            </p:cNvPicPr>
            <p:nvPr userDrawn="1"/>
          </p:nvPicPr>
          <p:blipFill>
            <a:blip r:embed="rId2" cstate="print"/>
            <a:srcRect/>
            <a:stretch>
              <a:fillRect/>
            </a:stretch>
          </p:blipFill>
          <p:spPr bwMode="auto">
            <a:xfrm>
              <a:off x="0" y="0"/>
              <a:ext cx="1547272" cy="767539"/>
            </a:xfrm>
            <a:prstGeom prst="rect">
              <a:avLst/>
            </a:prstGeom>
            <a:noFill/>
            <a:ln w="9525">
              <a:noFill/>
              <a:miter lim="800000"/>
              <a:headEnd/>
              <a:tailEnd/>
            </a:ln>
          </p:spPr>
        </p:pic>
        <p:pic>
          <p:nvPicPr>
            <p:cNvPr id="7" name="Picture 8" descr="MENA_UK_5cm_HD_CMJN.JPG"/>
            <p:cNvPicPr>
              <a:picLocks noChangeAspect="1"/>
            </p:cNvPicPr>
            <p:nvPr userDrawn="1"/>
          </p:nvPicPr>
          <p:blipFill>
            <a:blip r:embed="rId3" cstate="print"/>
            <a:srcRect/>
            <a:stretch>
              <a:fillRect/>
            </a:stretch>
          </p:blipFill>
          <p:spPr bwMode="auto">
            <a:xfrm>
              <a:off x="0" y="836711"/>
              <a:ext cx="1546684" cy="766800"/>
            </a:xfrm>
            <a:prstGeom prst="rect">
              <a:avLst/>
            </a:prstGeom>
            <a:noFill/>
            <a:ln w="9525">
              <a:noFill/>
              <a:miter lim="800000"/>
              <a:headEnd/>
              <a:tailEnd/>
            </a:ln>
          </p:spPr>
        </p:pic>
      </p:grpSp>
      <p:pic>
        <p:nvPicPr>
          <p:cNvPr id="8" name="Picture 10" descr="OECD_NEW LOGO.jpg"/>
          <p:cNvPicPr>
            <a:picLocks noChangeAspect="1"/>
          </p:cNvPicPr>
          <p:nvPr userDrawn="1"/>
        </p:nvPicPr>
        <p:blipFill>
          <a:blip r:embed="rId4" cstate="print"/>
          <a:srcRect/>
          <a:stretch>
            <a:fillRect/>
          </a:stretch>
        </p:blipFill>
        <p:spPr bwMode="auto">
          <a:xfrm>
            <a:off x="8494713" y="6275388"/>
            <a:ext cx="431800" cy="434975"/>
          </a:xfrm>
          <a:prstGeom prst="rect">
            <a:avLst/>
          </a:prstGeom>
          <a:noFill/>
          <a:ln w="9525">
            <a:noFill/>
            <a:miter lim="800000"/>
            <a:headEnd/>
            <a:tailEnd/>
          </a:ln>
        </p:spPr>
      </p:pic>
      <p:grpSp>
        <p:nvGrpSpPr>
          <p:cNvPr id="9" name="Group 18"/>
          <p:cNvGrpSpPr>
            <a:grpSpLocks/>
          </p:cNvGrpSpPr>
          <p:nvPr userDrawn="1"/>
        </p:nvGrpSpPr>
        <p:grpSpPr bwMode="auto">
          <a:xfrm>
            <a:off x="0" y="1341438"/>
            <a:ext cx="9144000" cy="142875"/>
            <a:chOff x="0" y="1484784"/>
            <a:chExt cx="9144000" cy="144016"/>
          </a:xfrm>
        </p:grpSpPr>
        <p:cxnSp>
          <p:nvCxnSpPr>
            <p:cNvPr id="10" name="Straight Connector 9"/>
            <p:cNvCxnSpPr/>
            <p:nvPr userDrawn="1"/>
          </p:nvCxnSpPr>
          <p:spPr>
            <a:xfrm>
              <a:off x="0" y="1484784"/>
              <a:ext cx="9144000" cy="0"/>
            </a:xfrm>
            <a:prstGeom prst="line">
              <a:avLst/>
            </a:prstGeom>
            <a:ln w="22225" cmpd="sng">
              <a:solidFill>
                <a:schemeClr val="accent6">
                  <a:lumMod val="50000"/>
                </a:schemeClr>
              </a:solidFill>
              <a:headEnd w="med" len="lg"/>
              <a:tailEnd w="med" len="lg"/>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1556791"/>
              <a:ext cx="9144000" cy="0"/>
            </a:xfrm>
            <a:prstGeom prst="line">
              <a:avLst/>
            </a:prstGeom>
            <a:ln w="22225" cmpd="sng">
              <a:solidFill>
                <a:srgbClr val="FFC000"/>
              </a:solidFill>
              <a:headEnd w="med" len="lg"/>
              <a:tailEnd w="med" len="lg"/>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628800"/>
              <a:ext cx="9144000" cy="0"/>
            </a:xfrm>
            <a:prstGeom prst="line">
              <a:avLst/>
            </a:prstGeom>
            <a:ln w="22225" cmpd="sng">
              <a:solidFill>
                <a:schemeClr val="accent6">
                  <a:lumMod val="75000"/>
                </a:schemeClr>
              </a:solidFill>
              <a:headEnd w="med" len="lg"/>
              <a:tailEnd w="med" len="lg"/>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259632" y="188640"/>
            <a:ext cx="7427168" cy="11430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4"/>
          <p:cNvSpPr>
            <a:spLocks noGrp="1"/>
          </p:cNvSpPr>
          <p:nvPr>
            <p:ph type="dt" sz="half" idx="10"/>
          </p:nvPr>
        </p:nvSpPr>
        <p:spPr/>
        <p:txBody>
          <a:bodyPr/>
          <a:lstStyle>
            <a:lvl1pPr>
              <a:defRPr/>
            </a:lvl1pPr>
          </a:lstStyle>
          <a:p>
            <a:pPr>
              <a:defRPr/>
            </a:pPr>
            <a:fld id="{6C58BABF-83AE-48FF-9E86-6248398EEFA4}" type="datetime1">
              <a:rPr lang="en-US">
                <a:solidFill>
                  <a:prstClr val="black">
                    <a:tint val="75000"/>
                  </a:prstClr>
                </a:solidFill>
              </a:rPr>
              <a:pPr>
                <a:defRPr/>
              </a:pPr>
              <a:t>13-Dec-2011</a:t>
            </a:fld>
            <a:endParaRPr lang="en-US">
              <a:solidFill>
                <a:prstClr val="black">
                  <a:tint val="75000"/>
                </a:prstClr>
              </a:solidFill>
            </a:endParaRPr>
          </a:p>
        </p:txBody>
      </p:sp>
      <p:sp>
        <p:nvSpPr>
          <p:cNvPr id="14"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5" name="Slide Number Placeholder 6"/>
          <p:cNvSpPr>
            <a:spLocks noGrp="1"/>
          </p:cNvSpPr>
          <p:nvPr>
            <p:ph type="sldNum" sz="quarter" idx="12"/>
          </p:nvPr>
        </p:nvSpPr>
        <p:spPr>
          <a:xfrm>
            <a:off x="6804025" y="6237288"/>
            <a:ext cx="2133600" cy="365125"/>
          </a:xfrm>
        </p:spPr>
        <p:txBody>
          <a:bodyPr/>
          <a:lstStyle>
            <a:lvl1pPr>
              <a:defRPr/>
            </a:lvl1pPr>
          </a:lstStyle>
          <a:p>
            <a:pPr>
              <a:defRPr/>
            </a:pPr>
            <a:fld id="{9E0E23E6-CBDE-41BE-A642-8FDB93F14679}" type="slidenum">
              <a:rPr lang="en-US">
                <a:solidFill>
                  <a:prstClr val="black"/>
                </a:solidFill>
              </a:rPr>
              <a:pPr>
                <a:defRPr/>
              </a:pPr>
              <a:t>‹#›</a:t>
            </a:fld>
            <a:endParaRPr lang="en-US">
              <a:solidFill>
                <a:prstClr val="black"/>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87313" y="0"/>
            <a:ext cx="1316037" cy="1196975"/>
            <a:chOff x="0" y="0"/>
            <a:chExt cx="1547272" cy="1603511"/>
          </a:xfrm>
        </p:grpSpPr>
        <p:pic>
          <p:nvPicPr>
            <p:cNvPr id="5" name="Picture 7" descr="MapMENA_CMJN.jpg"/>
            <p:cNvPicPr>
              <a:picLocks noChangeAspect="1"/>
            </p:cNvPicPr>
            <p:nvPr userDrawn="1"/>
          </p:nvPicPr>
          <p:blipFill>
            <a:blip r:embed="rId2" cstate="print"/>
            <a:srcRect/>
            <a:stretch>
              <a:fillRect/>
            </a:stretch>
          </p:blipFill>
          <p:spPr bwMode="auto">
            <a:xfrm>
              <a:off x="0" y="0"/>
              <a:ext cx="1547272" cy="767539"/>
            </a:xfrm>
            <a:prstGeom prst="rect">
              <a:avLst/>
            </a:prstGeom>
            <a:noFill/>
            <a:ln w="9525">
              <a:noFill/>
              <a:miter lim="800000"/>
              <a:headEnd/>
              <a:tailEnd/>
            </a:ln>
          </p:spPr>
        </p:pic>
        <p:pic>
          <p:nvPicPr>
            <p:cNvPr id="6" name="Picture 8" descr="MENA_UK_5cm_HD_CMJN.JPG"/>
            <p:cNvPicPr>
              <a:picLocks noChangeAspect="1"/>
            </p:cNvPicPr>
            <p:nvPr userDrawn="1"/>
          </p:nvPicPr>
          <p:blipFill>
            <a:blip r:embed="rId3" cstate="print"/>
            <a:srcRect/>
            <a:stretch>
              <a:fillRect/>
            </a:stretch>
          </p:blipFill>
          <p:spPr bwMode="auto">
            <a:xfrm>
              <a:off x="0" y="836711"/>
              <a:ext cx="1546684" cy="766800"/>
            </a:xfrm>
            <a:prstGeom prst="rect">
              <a:avLst/>
            </a:prstGeom>
            <a:noFill/>
            <a:ln w="9525">
              <a:noFill/>
              <a:miter lim="800000"/>
              <a:headEnd/>
              <a:tailEnd/>
            </a:ln>
          </p:spPr>
        </p:pic>
      </p:grpSp>
      <p:grpSp>
        <p:nvGrpSpPr>
          <p:cNvPr id="7" name="Group 13"/>
          <p:cNvGrpSpPr>
            <a:grpSpLocks/>
          </p:cNvGrpSpPr>
          <p:nvPr userDrawn="1"/>
        </p:nvGrpSpPr>
        <p:grpSpPr bwMode="auto">
          <a:xfrm>
            <a:off x="0" y="1341438"/>
            <a:ext cx="9144000" cy="142875"/>
            <a:chOff x="0" y="1484784"/>
            <a:chExt cx="9144000" cy="144016"/>
          </a:xfrm>
        </p:grpSpPr>
        <p:cxnSp>
          <p:nvCxnSpPr>
            <p:cNvPr id="8" name="Straight Connector 7"/>
            <p:cNvCxnSpPr/>
            <p:nvPr userDrawn="1"/>
          </p:nvCxnSpPr>
          <p:spPr>
            <a:xfrm>
              <a:off x="0" y="1484784"/>
              <a:ext cx="9144000" cy="0"/>
            </a:xfrm>
            <a:prstGeom prst="line">
              <a:avLst/>
            </a:prstGeom>
            <a:ln w="22225" cmpd="sng">
              <a:solidFill>
                <a:schemeClr val="accent6">
                  <a:lumMod val="50000"/>
                </a:schemeClr>
              </a:solidFill>
              <a:headEnd w="med" len="lg"/>
              <a:tailEnd w="med" len="lg"/>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556791"/>
              <a:ext cx="9144000" cy="0"/>
            </a:xfrm>
            <a:prstGeom prst="line">
              <a:avLst/>
            </a:prstGeom>
            <a:ln w="22225" cmpd="sng">
              <a:solidFill>
                <a:srgbClr val="FFC000"/>
              </a:solidFill>
              <a:headEnd w="med" len="lg"/>
              <a:tailEnd w="med" len="lg"/>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1628800"/>
              <a:ext cx="9144000" cy="0"/>
            </a:xfrm>
            <a:prstGeom prst="line">
              <a:avLst/>
            </a:prstGeom>
            <a:ln w="22225" cmpd="sng">
              <a:solidFill>
                <a:schemeClr val="accent6">
                  <a:lumMod val="75000"/>
                </a:schemeClr>
              </a:solidFill>
              <a:headEnd w="med" len="lg"/>
              <a:tailEnd w="med" len="lg"/>
            </a:ln>
          </p:spPr>
          <p:style>
            <a:lnRef idx="1">
              <a:schemeClr val="accent1"/>
            </a:lnRef>
            <a:fillRef idx="0">
              <a:schemeClr val="accent1"/>
            </a:fillRef>
            <a:effectRef idx="0">
              <a:schemeClr val="accent1"/>
            </a:effectRef>
            <a:fontRef idx="minor">
              <a:schemeClr val="tx1"/>
            </a:fontRef>
          </p:style>
        </p:cxnSp>
      </p:grpSp>
      <p:pic>
        <p:nvPicPr>
          <p:cNvPr id="11" name="Picture 13" descr="OECD_NEW LOGO.jpg"/>
          <p:cNvPicPr>
            <a:picLocks noChangeAspect="1"/>
          </p:cNvPicPr>
          <p:nvPr userDrawn="1"/>
        </p:nvPicPr>
        <p:blipFill>
          <a:blip r:embed="rId4" cstate="print"/>
          <a:srcRect/>
          <a:stretch>
            <a:fillRect/>
          </a:stretch>
        </p:blipFill>
        <p:spPr bwMode="auto">
          <a:xfrm>
            <a:off x="8494713" y="6275388"/>
            <a:ext cx="431800" cy="434975"/>
          </a:xfrm>
          <a:prstGeom prst="rect">
            <a:avLst/>
          </a:prstGeom>
          <a:noFill/>
          <a:ln w="9525">
            <a:noFill/>
            <a:miter lim="800000"/>
            <a:headEnd/>
            <a:tailEnd/>
          </a:ln>
        </p:spPr>
      </p:pic>
      <p:sp>
        <p:nvSpPr>
          <p:cNvPr id="2" name="Title 1"/>
          <p:cNvSpPr>
            <a:spLocks noGrp="1"/>
          </p:cNvSpPr>
          <p:nvPr>
            <p:ph type="title"/>
          </p:nvPr>
        </p:nvSpPr>
        <p:spPr>
          <a:xfrm>
            <a:off x="1259632" y="188640"/>
            <a:ext cx="7416824" cy="1143000"/>
          </a:xfrm>
        </p:spPr>
        <p:txBody>
          <a:bodyPr/>
          <a:lstStyle>
            <a:lvl1pPr>
              <a:defRPr b="1">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3"/>
          <p:cNvSpPr>
            <a:spLocks noGrp="1"/>
          </p:cNvSpPr>
          <p:nvPr>
            <p:ph type="dt" sz="half" idx="10"/>
          </p:nvPr>
        </p:nvSpPr>
        <p:spPr/>
        <p:txBody>
          <a:bodyPr/>
          <a:lstStyle>
            <a:lvl1pPr>
              <a:defRPr/>
            </a:lvl1pPr>
          </a:lstStyle>
          <a:p>
            <a:pPr>
              <a:defRPr/>
            </a:pPr>
            <a:fld id="{0457BCA7-CBDD-4D35-8C76-E88DE1772C8C}" type="datetime1">
              <a:rPr lang="en-US">
                <a:solidFill>
                  <a:prstClr val="black">
                    <a:tint val="75000"/>
                  </a:prstClr>
                </a:solidFill>
              </a:rPr>
              <a:pPr>
                <a:defRPr/>
              </a:pPr>
              <a:t>13-Dec-2011</a:t>
            </a:fld>
            <a:endParaRPr lang="en-US">
              <a:solidFill>
                <a:prstClr val="black">
                  <a:tint val="75000"/>
                </a:prstClr>
              </a:solidFill>
            </a:endParaRPr>
          </a:p>
        </p:txBody>
      </p:sp>
      <p:sp>
        <p:nvSpPr>
          <p:cNvPr id="1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4" name="Slide Number Placeholder 5"/>
          <p:cNvSpPr>
            <a:spLocks noGrp="1"/>
          </p:cNvSpPr>
          <p:nvPr>
            <p:ph type="sldNum" sz="quarter" idx="12"/>
          </p:nvPr>
        </p:nvSpPr>
        <p:spPr>
          <a:xfrm>
            <a:off x="6804025" y="6237288"/>
            <a:ext cx="2133600" cy="365125"/>
          </a:xfrm>
        </p:spPr>
        <p:txBody>
          <a:bodyPr/>
          <a:lstStyle>
            <a:lvl1pPr>
              <a:defRPr/>
            </a:lvl1pPr>
          </a:lstStyle>
          <a:p>
            <a:pPr>
              <a:defRPr/>
            </a:pPr>
            <a:fld id="{1727F817-738C-4B6E-B2EB-2719E801AA31}" type="slidenum">
              <a:rPr lang="en-US">
                <a:solidFill>
                  <a:prstClr val="black"/>
                </a:solidFill>
              </a:rPr>
              <a:pPr>
                <a:defRPr/>
              </a:pPr>
              <a:t>‹#›</a:t>
            </a:fld>
            <a:endParaRPr lang="en-US">
              <a:solidFill>
                <a:prstClr val="black"/>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87313" y="0"/>
            <a:ext cx="1316037" cy="1196975"/>
            <a:chOff x="0" y="0"/>
            <a:chExt cx="1547272" cy="1603511"/>
          </a:xfrm>
        </p:grpSpPr>
        <p:pic>
          <p:nvPicPr>
            <p:cNvPr id="5" name="Picture 7" descr="MapMENA_CMJN.jpg"/>
            <p:cNvPicPr>
              <a:picLocks noChangeAspect="1"/>
            </p:cNvPicPr>
            <p:nvPr userDrawn="1"/>
          </p:nvPicPr>
          <p:blipFill>
            <a:blip r:embed="rId2" cstate="print"/>
            <a:srcRect/>
            <a:stretch>
              <a:fillRect/>
            </a:stretch>
          </p:blipFill>
          <p:spPr bwMode="auto">
            <a:xfrm>
              <a:off x="0" y="0"/>
              <a:ext cx="1547272" cy="767539"/>
            </a:xfrm>
            <a:prstGeom prst="rect">
              <a:avLst/>
            </a:prstGeom>
            <a:noFill/>
            <a:ln w="9525">
              <a:noFill/>
              <a:miter lim="800000"/>
              <a:headEnd/>
              <a:tailEnd/>
            </a:ln>
          </p:spPr>
        </p:pic>
        <p:pic>
          <p:nvPicPr>
            <p:cNvPr id="6" name="Picture 8" descr="MENA_UK_5cm_HD_CMJN.JPG"/>
            <p:cNvPicPr>
              <a:picLocks noChangeAspect="1"/>
            </p:cNvPicPr>
            <p:nvPr userDrawn="1"/>
          </p:nvPicPr>
          <p:blipFill>
            <a:blip r:embed="rId3" cstate="print"/>
            <a:srcRect/>
            <a:stretch>
              <a:fillRect/>
            </a:stretch>
          </p:blipFill>
          <p:spPr bwMode="auto">
            <a:xfrm>
              <a:off x="0" y="836711"/>
              <a:ext cx="1546684" cy="766800"/>
            </a:xfrm>
            <a:prstGeom prst="rect">
              <a:avLst/>
            </a:prstGeom>
            <a:noFill/>
            <a:ln w="9525">
              <a:noFill/>
              <a:miter lim="800000"/>
              <a:headEnd/>
              <a:tailEnd/>
            </a:ln>
          </p:spPr>
        </p:pic>
      </p:grpSp>
      <p:grpSp>
        <p:nvGrpSpPr>
          <p:cNvPr id="7" name="Group 13"/>
          <p:cNvGrpSpPr>
            <a:grpSpLocks/>
          </p:cNvGrpSpPr>
          <p:nvPr userDrawn="1"/>
        </p:nvGrpSpPr>
        <p:grpSpPr bwMode="auto">
          <a:xfrm>
            <a:off x="0" y="1341438"/>
            <a:ext cx="9144000" cy="142875"/>
            <a:chOff x="0" y="1484784"/>
            <a:chExt cx="9144000" cy="144016"/>
          </a:xfrm>
        </p:grpSpPr>
        <p:cxnSp>
          <p:nvCxnSpPr>
            <p:cNvPr id="8" name="Straight Connector 7"/>
            <p:cNvCxnSpPr/>
            <p:nvPr userDrawn="1"/>
          </p:nvCxnSpPr>
          <p:spPr>
            <a:xfrm>
              <a:off x="0" y="1484784"/>
              <a:ext cx="9144000" cy="0"/>
            </a:xfrm>
            <a:prstGeom prst="line">
              <a:avLst/>
            </a:prstGeom>
            <a:ln w="22225" cmpd="sng">
              <a:solidFill>
                <a:schemeClr val="accent6">
                  <a:lumMod val="50000"/>
                </a:schemeClr>
              </a:solidFill>
              <a:headEnd w="med" len="lg"/>
              <a:tailEnd w="med" len="lg"/>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556791"/>
              <a:ext cx="9144000" cy="0"/>
            </a:xfrm>
            <a:prstGeom prst="line">
              <a:avLst/>
            </a:prstGeom>
            <a:ln w="22225" cmpd="sng">
              <a:solidFill>
                <a:srgbClr val="FFC000"/>
              </a:solidFill>
              <a:headEnd w="med" len="lg"/>
              <a:tailEnd w="med" len="lg"/>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1628800"/>
              <a:ext cx="9144000" cy="0"/>
            </a:xfrm>
            <a:prstGeom prst="line">
              <a:avLst/>
            </a:prstGeom>
            <a:ln w="22225" cmpd="sng">
              <a:solidFill>
                <a:schemeClr val="accent6">
                  <a:lumMod val="75000"/>
                </a:schemeClr>
              </a:solidFill>
              <a:headEnd w="med" len="lg"/>
              <a:tailEnd w="med" len="lg"/>
            </a:ln>
          </p:spPr>
          <p:style>
            <a:lnRef idx="1">
              <a:schemeClr val="accent1"/>
            </a:lnRef>
            <a:fillRef idx="0">
              <a:schemeClr val="accent1"/>
            </a:fillRef>
            <a:effectRef idx="0">
              <a:schemeClr val="accent1"/>
            </a:effectRef>
            <a:fontRef idx="minor">
              <a:schemeClr val="tx1"/>
            </a:fontRef>
          </p:style>
        </p:cxnSp>
      </p:grpSp>
      <p:pic>
        <p:nvPicPr>
          <p:cNvPr id="11" name="Picture 13" descr="OECD_NEW LOGO.jpg"/>
          <p:cNvPicPr>
            <a:picLocks noChangeAspect="1"/>
          </p:cNvPicPr>
          <p:nvPr userDrawn="1"/>
        </p:nvPicPr>
        <p:blipFill>
          <a:blip r:embed="rId4" cstate="print"/>
          <a:srcRect/>
          <a:stretch>
            <a:fillRect/>
          </a:stretch>
        </p:blipFill>
        <p:spPr bwMode="auto">
          <a:xfrm>
            <a:off x="8494713" y="6275388"/>
            <a:ext cx="431800" cy="434975"/>
          </a:xfrm>
          <a:prstGeom prst="rect">
            <a:avLst/>
          </a:prstGeom>
          <a:noFill/>
          <a:ln w="9525">
            <a:noFill/>
            <a:miter lim="800000"/>
            <a:headEnd/>
            <a:tailEnd/>
          </a:ln>
        </p:spPr>
      </p:pic>
      <p:sp>
        <p:nvSpPr>
          <p:cNvPr id="2" name="Title 1"/>
          <p:cNvSpPr>
            <a:spLocks noGrp="1"/>
          </p:cNvSpPr>
          <p:nvPr>
            <p:ph type="title"/>
          </p:nvPr>
        </p:nvSpPr>
        <p:spPr>
          <a:xfrm>
            <a:off x="1259632" y="188640"/>
            <a:ext cx="7416824" cy="1143000"/>
          </a:xfrm>
        </p:spPr>
        <p:txBody>
          <a:bodyPr/>
          <a:lstStyle>
            <a:lvl1pPr>
              <a:defRPr b="1">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3"/>
          <p:cNvSpPr>
            <a:spLocks noGrp="1"/>
          </p:cNvSpPr>
          <p:nvPr>
            <p:ph type="dt" sz="half" idx="10"/>
          </p:nvPr>
        </p:nvSpPr>
        <p:spPr/>
        <p:txBody>
          <a:bodyPr/>
          <a:lstStyle>
            <a:lvl1pPr>
              <a:defRPr/>
            </a:lvl1pPr>
          </a:lstStyle>
          <a:p>
            <a:pPr>
              <a:defRPr/>
            </a:pPr>
            <a:fld id="{0457BCA7-CBDD-4D35-8C76-E88DE1772C8C}" type="datetime1">
              <a:rPr lang="en-US">
                <a:solidFill>
                  <a:prstClr val="black">
                    <a:tint val="75000"/>
                  </a:prstClr>
                </a:solidFill>
              </a:rPr>
              <a:pPr>
                <a:defRPr/>
              </a:pPr>
              <a:t>13-Dec-2011</a:t>
            </a:fld>
            <a:endParaRPr lang="en-US">
              <a:solidFill>
                <a:prstClr val="black">
                  <a:tint val="75000"/>
                </a:prstClr>
              </a:solidFill>
            </a:endParaRPr>
          </a:p>
        </p:txBody>
      </p:sp>
      <p:sp>
        <p:nvSpPr>
          <p:cNvPr id="1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4" name="Slide Number Placeholder 5"/>
          <p:cNvSpPr>
            <a:spLocks noGrp="1"/>
          </p:cNvSpPr>
          <p:nvPr>
            <p:ph type="sldNum" sz="quarter" idx="12"/>
          </p:nvPr>
        </p:nvSpPr>
        <p:spPr>
          <a:xfrm>
            <a:off x="6804025" y="6237288"/>
            <a:ext cx="2133600" cy="365125"/>
          </a:xfrm>
        </p:spPr>
        <p:txBody>
          <a:bodyPr/>
          <a:lstStyle>
            <a:lvl1pPr>
              <a:defRPr/>
            </a:lvl1pPr>
          </a:lstStyle>
          <a:p>
            <a:pPr>
              <a:defRPr/>
            </a:pPr>
            <a:fld id="{1727F817-738C-4B6E-B2EB-2719E801AA31}" type="slidenum">
              <a:rPr lang="en-US">
                <a:solidFill>
                  <a:prstClr val="black"/>
                </a:solidFill>
              </a:rPr>
              <a:pPr>
                <a:defRPr/>
              </a:pPr>
              <a:t>‹#›</a:t>
            </a:fld>
            <a:endParaRPr lang="en-US">
              <a:solidFill>
                <a:prstClr val="black"/>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87313" y="0"/>
            <a:ext cx="1316037" cy="1196975"/>
            <a:chOff x="0" y="0"/>
            <a:chExt cx="1547272" cy="1603511"/>
          </a:xfrm>
        </p:grpSpPr>
        <p:pic>
          <p:nvPicPr>
            <p:cNvPr id="5" name="Picture 7" descr="MapMENA_CMJN.jpg"/>
            <p:cNvPicPr>
              <a:picLocks noChangeAspect="1"/>
            </p:cNvPicPr>
            <p:nvPr userDrawn="1"/>
          </p:nvPicPr>
          <p:blipFill>
            <a:blip r:embed="rId2" cstate="print"/>
            <a:srcRect/>
            <a:stretch>
              <a:fillRect/>
            </a:stretch>
          </p:blipFill>
          <p:spPr bwMode="auto">
            <a:xfrm>
              <a:off x="0" y="0"/>
              <a:ext cx="1547272" cy="767539"/>
            </a:xfrm>
            <a:prstGeom prst="rect">
              <a:avLst/>
            </a:prstGeom>
            <a:noFill/>
            <a:ln w="9525">
              <a:noFill/>
              <a:miter lim="800000"/>
              <a:headEnd/>
              <a:tailEnd/>
            </a:ln>
          </p:spPr>
        </p:pic>
        <p:pic>
          <p:nvPicPr>
            <p:cNvPr id="6" name="Picture 8" descr="MENA_UK_5cm_HD_CMJN.JPG"/>
            <p:cNvPicPr>
              <a:picLocks noChangeAspect="1"/>
            </p:cNvPicPr>
            <p:nvPr userDrawn="1"/>
          </p:nvPicPr>
          <p:blipFill>
            <a:blip r:embed="rId3" cstate="print"/>
            <a:srcRect/>
            <a:stretch>
              <a:fillRect/>
            </a:stretch>
          </p:blipFill>
          <p:spPr bwMode="auto">
            <a:xfrm>
              <a:off x="0" y="836711"/>
              <a:ext cx="1546684" cy="766800"/>
            </a:xfrm>
            <a:prstGeom prst="rect">
              <a:avLst/>
            </a:prstGeom>
            <a:noFill/>
            <a:ln w="9525">
              <a:noFill/>
              <a:miter lim="800000"/>
              <a:headEnd/>
              <a:tailEnd/>
            </a:ln>
          </p:spPr>
        </p:pic>
      </p:grpSp>
      <p:grpSp>
        <p:nvGrpSpPr>
          <p:cNvPr id="7" name="Group 13"/>
          <p:cNvGrpSpPr>
            <a:grpSpLocks/>
          </p:cNvGrpSpPr>
          <p:nvPr userDrawn="1"/>
        </p:nvGrpSpPr>
        <p:grpSpPr bwMode="auto">
          <a:xfrm>
            <a:off x="0" y="1341438"/>
            <a:ext cx="9144000" cy="142875"/>
            <a:chOff x="0" y="1484784"/>
            <a:chExt cx="9144000" cy="144016"/>
          </a:xfrm>
        </p:grpSpPr>
        <p:cxnSp>
          <p:nvCxnSpPr>
            <p:cNvPr id="8" name="Straight Connector 7"/>
            <p:cNvCxnSpPr/>
            <p:nvPr userDrawn="1"/>
          </p:nvCxnSpPr>
          <p:spPr>
            <a:xfrm>
              <a:off x="0" y="1484784"/>
              <a:ext cx="9144000" cy="0"/>
            </a:xfrm>
            <a:prstGeom prst="line">
              <a:avLst/>
            </a:prstGeom>
            <a:ln w="22225" cmpd="sng">
              <a:solidFill>
                <a:schemeClr val="accent6">
                  <a:lumMod val="50000"/>
                </a:schemeClr>
              </a:solidFill>
              <a:headEnd w="med" len="lg"/>
              <a:tailEnd w="med" len="lg"/>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556791"/>
              <a:ext cx="9144000" cy="0"/>
            </a:xfrm>
            <a:prstGeom prst="line">
              <a:avLst/>
            </a:prstGeom>
            <a:ln w="22225" cmpd="sng">
              <a:solidFill>
                <a:srgbClr val="FFC000"/>
              </a:solidFill>
              <a:headEnd w="med" len="lg"/>
              <a:tailEnd w="med" len="lg"/>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1628800"/>
              <a:ext cx="9144000" cy="0"/>
            </a:xfrm>
            <a:prstGeom prst="line">
              <a:avLst/>
            </a:prstGeom>
            <a:ln w="22225" cmpd="sng">
              <a:solidFill>
                <a:schemeClr val="accent6">
                  <a:lumMod val="75000"/>
                </a:schemeClr>
              </a:solidFill>
              <a:headEnd w="med" len="lg"/>
              <a:tailEnd w="med" len="lg"/>
            </a:ln>
          </p:spPr>
          <p:style>
            <a:lnRef idx="1">
              <a:schemeClr val="accent1"/>
            </a:lnRef>
            <a:fillRef idx="0">
              <a:schemeClr val="accent1"/>
            </a:fillRef>
            <a:effectRef idx="0">
              <a:schemeClr val="accent1"/>
            </a:effectRef>
            <a:fontRef idx="minor">
              <a:schemeClr val="tx1"/>
            </a:fontRef>
          </p:style>
        </p:cxnSp>
      </p:grpSp>
      <p:pic>
        <p:nvPicPr>
          <p:cNvPr id="11" name="Picture 13" descr="OECD_NEW LOGO.jpg"/>
          <p:cNvPicPr>
            <a:picLocks noChangeAspect="1"/>
          </p:cNvPicPr>
          <p:nvPr userDrawn="1"/>
        </p:nvPicPr>
        <p:blipFill>
          <a:blip r:embed="rId4" cstate="print"/>
          <a:srcRect/>
          <a:stretch>
            <a:fillRect/>
          </a:stretch>
        </p:blipFill>
        <p:spPr bwMode="auto">
          <a:xfrm>
            <a:off x="8494713" y="6275388"/>
            <a:ext cx="431800" cy="434975"/>
          </a:xfrm>
          <a:prstGeom prst="rect">
            <a:avLst/>
          </a:prstGeom>
          <a:noFill/>
          <a:ln w="9525">
            <a:noFill/>
            <a:miter lim="800000"/>
            <a:headEnd/>
            <a:tailEnd/>
          </a:ln>
        </p:spPr>
      </p:pic>
      <p:sp>
        <p:nvSpPr>
          <p:cNvPr id="2" name="Title 1"/>
          <p:cNvSpPr>
            <a:spLocks noGrp="1"/>
          </p:cNvSpPr>
          <p:nvPr>
            <p:ph type="title"/>
          </p:nvPr>
        </p:nvSpPr>
        <p:spPr>
          <a:xfrm>
            <a:off x="1259632" y="188640"/>
            <a:ext cx="7416824" cy="1143000"/>
          </a:xfrm>
        </p:spPr>
        <p:txBody>
          <a:bodyPr/>
          <a:lstStyle>
            <a:lvl1pPr>
              <a:defRPr b="1">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3"/>
          <p:cNvSpPr>
            <a:spLocks noGrp="1"/>
          </p:cNvSpPr>
          <p:nvPr>
            <p:ph type="dt" sz="half" idx="10"/>
          </p:nvPr>
        </p:nvSpPr>
        <p:spPr/>
        <p:txBody>
          <a:bodyPr/>
          <a:lstStyle>
            <a:lvl1pPr>
              <a:defRPr/>
            </a:lvl1pPr>
          </a:lstStyle>
          <a:p>
            <a:pPr>
              <a:defRPr/>
            </a:pPr>
            <a:fld id="{0457BCA7-CBDD-4D35-8C76-E88DE1772C8C}" type="datetime1">
              <a:rPr lang="en-US">
                <a:solidFill>
                  <a:prstClr val="black">
                    <a:tint val="75000"/>
                  </a:prstClr>
                </a:solidFill>
              </a:rPr>
              <a:pPr>
                <a:defRPr/>
              </a:pPr>
              <a:t>13-Dec-2011</a:t>
            </a:fld>
            <a:endParaRPr lang="en-US">
              <a:solidFill>
                <a:prstClr val="black">
                  <a:tint val="75000"/>
                </a:prstClr>
              </a:solidFill>
            </a:endParaRPr>
          </a:p>
        </p:txBody>
      </p:sp>
      <p:sp>
        <p:nvSpPr>
          <p:cNvPr id="1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4" name="Slide Number Placeholder 5"/>
          <p:cNvSpPr>
            <a:spLocks noGrp="1"/>
          </p:cNvSpPr>
          <p:nvPr>
            <p:ph type="sldNum" sz="quarter" idx="12"/>
          </p:nvPr>
        </p:nvSpPr>
        <p:spPr>
          <a:xfrm>
            <a:off x="6804025" y="6237288"/>
            <a:ext cx="2133600" cy="365125"/>
          </a:xfrm>
        </p:spPr>
        <p:txBody>
          <a:bodyPr/>
          <a:lstStyle>
            <a:lvl1pPr>
              <a:defRPr/>
            </a:lvl1pPr>
          </a:lstStyle>
          <a:p>
            <a:pPr>
              <a:defRPr/>
            </a:pPr>
            <a:fld id="{1727F817-738C-4B6E-B2EB-2719E801AA31}" type="slidenum">
              <a:rPr lang="en-US">
                <a:solidFill>
                  <a:prstClr val="black"/>
                </a:solidFill>
              </a:rPr>
              <a:pPr>
                <a:defRPr/>
              </a:pPr>
              <a:t>‹#›</a:t>
            </a:fld>
            <a:endParaRPr lang="en-US">
              <a:solidFill>
                <a:prstClr val="black"/>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87313" y="0"/>
            <a:ext cx="1316037" cy="1196975"/>
            <a:chOff x="0" y="0"/>
            <a:chExt cx="1547272" cy="1603511"/>
          </a:xfrm>
        </p:grpSpPr>
        <p:pic>
          <p:nvPicPr>
            <p:cNvPr id="5" name="Picture 7" descr="MapMENA_CMJN.jpg"/>
            <p:cNvPicPr>
              <a:picLocks noChangeAspect="1"/>
            </p:cNvPicPr>
            <p:nvPr userDrawn="1"/>
          </p:nvPicPr>
          <p:blipFill>
            <a:blip r:embed="rId2" cstate="print"/>
            <a:srcRect/>
            <a:stretch>
              <a:fillRect/>
            </a:stretch>
          </p:blipFill>
          <p:spPr bwMode="auto">
            <a:xfrm>
              <a:off x="0" y="0"/>
              <a:ext cx="1547272" cy="767539"/>
            </a:xfrm>
            <a:prstGeom prst="rect">
              <a:avLst/>
            </a:prstGeom>
            <a:noFill/>
            <a:ln w="9525">
              <a:noFill/>
              <a:miter lim="800000"/>
              <a:headEnd/>
              <a:tailEnd/>
            </a:ln>
          </p:spPr>
        </p:pic>
        <p:pic>
          <p:nvPicPr>
            <p:cNvPr id="6" name="Picture 8" descr="MENA_UK_5cm_HD_CMJN.JPG"/>
            <p:cNvPicPr>
              <a:picLocks noChangeAspect="1"/>
            </p:cNvPicPr>
            <p:nvPr userDrawn="1"/>
          </p:nvPicPr>
          <p:blipFill>
            <a:blip r:embed="rId3" cstate="print"/>
            <a:srcRect/>
            <a:stretch>
              <a:fillRect/>
            </a:stretch>
          </p:blipFill>
          <p:spPr bwMode="auto">
            <a:xfrm>
              <a:off x="0" y="836711"/>
              <a:ext cx="1546684" cy="766800"/>
            </a:xfrm>
            <a:prstGeom prst="rect">
              <a:avLst/>
            </a:prstGeom>
            <a:noFill/>
            <a:ln w="9525">
              <a:noFill/>
              <a:miter lim="800000"/>
              <a:headEnd/>
              <a:tailEnd/>
            </a:ln>
          </p:spPr>
        </p:pic>
      </p:grpSp>
      <p:grpSp>
        <p:nvGrpSpPr>
          <p:cNvPr id="7" name="Group 13"/>
          <p:cNvGrpSpPr>
            <a:grpSpLocks/>
          </p:cNvGrpSpPr>
          <p:nvPr userDrawn="1"/>
        </p:nvGrpSpPr>
        <p:grpSpPr bwMode="auto">
          <a:xfrm>
            <a:off x="0" y="1341438"/>
            <a:ext cx="9144000" cy="142875"/>
            <a:chOff x="0" y="1484784"/>
            <a:chExt cx="9144000" cy="144016"/>
          </a:xfrm>
        </p:grpSpPr>
        <p:cxnSp>
          <p:nvCxnSpPr>
            <p:cNvPr id="8" name="Straight Connector 7"/>
            <p:cNvCxnSpPr/>
            <p:nvPr userDrawn="1"/>
          </p:nvCxnSpPr>
          <p:spPr>
            <a:xfrm>
              <a:off x="0" y="1484784"/>
              <a:ext cx="9144000" cy="0"/>
            </a:xfrm>
            <a:prstGeom prst="line">
              <a:avLst/>
            </a:prstGeom>
            <a:ln w="22225" cmpd="sng">
              <a:solidFill>
                <a:schemeClr val="accent6">
                  <a:lumMod val="50000"/>
                </a:schemeClr>
              </a:solidFill>
              <a:headEnd w="med" len="lg"/>
              <a:tailEnd w="med" len="lg"/>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556791"/>
              <a:ext cx="9144000" cy="0"/>
            </a:xfrm>
            <a:prstGeom prst="line">
              <a:avLst/>
            </a:prstGeom>
            <a:ln w="22225" cmpd="sng">
              <a:solidFill>
                <a:srgbClr val="FFC000"/>
              </a:solidFill>
              <a:headEnd w="med" len="lg"/>
              <a:tailEnd w="med" len="lg"/>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1628800"/>
              <a:ext cx="9144000" cy="0"/>
            </a:xfrm>
            <a:prstGeom prst="line">
              <a:avLst/>
            </a:prstGeom>
            <a:ln w="22225" cmpd="sng">
              <a:solidFill>
                <a:schemeClr val="accent6">
                  <a:lumMod val="75000"/>
                </a:schemeClr>
              </a:solidFill>
              <a:headEnd w="med" len="lg"/>
              <a:tailEnd w="med" len="lg"/>
            </a:ln>
          </p:spPr>
          <p:style>
            <a:lnRef idx="1">
              <a:schemeClr val="accent1"/>
            </a:lnRef>
            <a:fillRef idx="0">
              <a:schemeClr val="accent1"/>
            </a:fillRef>
            <a:effectRef idx="0">
              <a:schemeClr val="accent1"/>
            </a:effectRef>
            <a:fontRef idx="minor">
              <a:schemeClr val="tx1"/>
            </a:fontRef>
          </p:style>
        </p:cxnSp>
      </p:grpSp>
      <p:pic>
        <p:nvPicPr>
          <p:cNvPr id="11" name="Picture 13" descr="OECD_NEW LOGO.jpg"/>
          <p:cNvPicPr>
            <a:picLocks noChangeAspect="1"/>
          </p:cNvPicPr>
          <p:nvPr userDrawn="1"/>
        </p:nvPicPr>
        <p:blipFill>
          <a:blip r:embed="rId4" cstate="print"/>
          <a:srcRect/>
          <a:stretch>
            <a:fillRect/>
          </a:stretch>
        </p:blipFill>
        <p:spPr bwMode="auto">
          <a:xfrm>
            <a:off x="8494713" y="6275388"/>
            <a:ext cx="431800" cy="434975"/>
          </a:xfrm>
          <a:prstGeom prst="rect">
            <a:avLst/>
          </a:prstGeom>
          <a:noFill/>
          <a:ln w="9525">
            <a:noFill/>
            <a:miter lim="800000"/>
            <a:headEnd/>
            <a:tailEnd/>
          </a:ln>
        </p:spPr>
      </p:pic>
      <p:sp>
        <p:nvSpPr>
          <p:cNvPr id="2" name="Title 1"/>
          <p:cNvSpPr>
            <a:spLocks noGrp="1"/>
          </p:cNvSpPr>
          <p:nvPr>
            <p:ph type="title"/>
          </p:nvPr>
        </p:nvSpPr>
        <p:spPr>
          <a:xfrm>
            <a:off x="1259632" y="188640"/>
            <a:ext cx="7416824" cy="1143000"/>
          </a:xfrm>
        </p:spPr>
        <p:txBody>
          <a:bodyPr/>
          <a:lstStyle>
            <a:lvl1pPr>
              <a:defRPr b="1">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3"/>
          <p:cNvSpPr>
            <a:spLocks noGrp="1"/>
          </p:cNvSpPr>
          <p:nvPr>
            <p:ph type="dt" sz="half" idx="10"/>
          </p:nvPr>
        </p:nvSpPr>
        <p:spPr/>
        <p:txBody>
          <a:bodyPr/>
          <a:lstStyle>
            <a:lvl1pPr>
              <a:defRPr/>
            </a:lvl1pPr>
          </a:lstStyle>
          <a:p>
            <a:pPr>
              <a:defRPr/>
            </a:pPr>
            <a:fld id="{0457BCA7-CBDD-4D35-8C76-E88DE1772C8C}" type="datetime1">
              <a:rPr lang="en-US">
                <a:solidFill>
                  <a:prstClr val="black">
                    <a:tint val="75000"/>
                  </a:prstClr>
                </a:solidFill>
              </a:rPr>
              <a:pPr>
                <a:defRPr/>
              </a:pPr>
              <a:t>13-Dec-2011</a:t>
            </a:fld>
            <a:endParaRPr lang="en-US">
              <a:solidFill>
                <a:prstClr val="black">
                  <a:tint val="75000"/>
                </a:prstClr>
              </a:solidFill>
            </a:endParaRPr>
          </a:p>
        </p:txBody>
      </p:sp>
      <p:sp>
        <p:nvSpPr>
          <p:cNvPr id="1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4" name="Slide Number Placeholder 5"/>
          <p:cNvSpPr>
            <a:spLocks noGrp="1"/>
          </p:cNvSpPr>
          <p:nvPr>
            <p:ph type="sldNum" sz="quarter" idx="12"/>
          </p:nvPr>
        </p:nvSpPr>
        <p:spPr>
          <a:xfrm>
            <a:off x="6804025" y="6237288"/>
            <a:ext cx="2133600" cy="365125"/>
          </a:xfrm>
        </p:spPr>
        <p:txBody>
          <a:bodyPr/>
          <a:lstStyle>
            <a:lvl1pPr>
              <a:defRPr/>
            </a:lvl1pPr>
          </a:lstStyle>
          <a:p>
            <a:pPr>
              <a:defRPr/>
            </a:pPr>
            <a:fld id="{1727F817-738C-4B6E-B2EB-2719E801AA31}" type="slidenum">
              <a:rPr lang="en-US">
                <a:solidFill>
                  <a:prstClr val="black"/>
                </a:solidFill>
              </a:rPr>
              <a:pPr>
                <a:defRPr/>
              </a:pPr>
              <a:t>‹#›</a:t>
            </a:fld>
            <a:endParaRPr lang="en-US">
              <a:solidFill>
                <a:prstClr val="black"/>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87313" y="0"/>
            <a:ext cx="1316037" cy="1196975"/>
            <a:chOff x="0" y="0"/>
            <a:chExt cx="1547272" cy="1603511"/>
          </a:xfrm>
        </p:grpSpPr>
        <p:pic>
          <p:nvPicPr>
            <p:cNvPr id="5" name="Picture 7" descr="MapMENA_CMJN.jpg"/>
            <p:cNvPicPr>
              <a:picLocks noChangeAspect="1"/>
            </p:cNvPicPr>
            <p:nvPr userDrawn="1"/>
          </p:nvPicPr>
          <p:blipFill>
            <a:blip r:embed="rId2" cstate="print"/>
            <a:srcRect/>
            <a:stretch>
              <a:fillRect/>
            </a:stretch>
          </p:blipFill>
          <p:spPr bwMode="auto">
            <a:xfrm>
              <a:off x="0" y="0"/>
              <a:ext cx="1547272" cy="767539"/>
            </a:xfrm>
            <a:prstGeom prst="rect">
              <a:avLst/>
            </a:prstGeom>
            <a:noFill/>
            <a:ln w="9525">
              <a:noFill/>
              <a:miter lim="800000"/>
              <a:headEnd/>
              <a:tailEnd/>
            </a:ln>
          </p:spPr>
        </p:pic>
        <p:pic>
          <p:nvPicPr>
            <p:cNvPr id="6" name="Picture 8" descr="MENA_UK_5cm_HD_CMJN.JPG"/>
            <p:cNvPicPr>
              <a:picLocks noChangeAspect="1"/>
            </p:cNvPicPr>
            <p:nvPr userDrawn="1"/>
          </p:nvPicPr>
          <p:blipFill>
            <a:blip r:embed="rId3" cstate="print"/>
            <a:srcRect/>
            <a:stretch>
              <a:fillRect/>
            </a:stretch>
          </p:blipFill>
          <p:spPr bwMode="auto">
            <a:xfrm>
              <a:off x="0" y="836711"/>
              <a:ext cx="1546684" cy="766800"/>
            </a:xfrm>
            <a:prstGeom prst="rect">
              <a:avLst/>
            </a:prstGeom>
            <a:noFill/>
            <a:ln w="9525">
              <a:noFill/>
              <a:miter lim="800000"/>
              <a:headEnd/>
              <a:tailEnd/>
            </a:ln>
          </p:spPr>
        </p:pic>
      </p:grpSp>
      <p:grpSp>
        <p:nvGrpSpPr>
          <p:cNvPr id="7" name="Group 13"/>
          <p:cNvGrpSpPr>
            <a:grpSpLocks/>
          </p:cNvGrpSpPr>
          <p:nvPr userDrawn="1"/>
        </p:nvGrpSpPr>
        <p:grpSpPr bwMode="auto">
          <a:xfrm>
            <a:off x="0" y="1341438"/>
            <a:ext cx="9144000" cy="142875"/>
            <a:chOff x="0" y="1484784"/>
            <a:chExt cx="9144000" cy="144016"/>
          </a:xfrm>
        </p:grpSpPr>
        <p:cxnSp>
          <p:nvCxnSpPr>
            <p:cNvPr id="8" name="Straight Connector 7"/>
            <p:cNvCxnSpPr/>
            <p:nvPr userDrawn="1"/>
          </p:nvCxnSpPr>
          <p:spPr>
            <a:xfrm>
              <a:off x="0" y="1484784"/>
              <a:ext cx="9144000" cy="0"/>
            </a:xfrm>
            <a:prstGeom prst="line">
              <a:avLst/>
            </a:prstGeom>
            <a:ln w="22225" cmpd="sng">
              <a:solidFill>
                <a:schemeClr val="accent6">
                  <a:lumMod val="50000"/>
                </a:schemeClr>
              </a:solidFill>
              <a:headEnd w="med" len="lg"/>
              <a:tailEnd w="med" len="lg"/>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556791"/>
              <a:ext cx="9144000" cy="0"/>
            </a:xfrm>
            <a:prstGeom prst="line">
              <a:avLst/>
            </a:prstGeom>
            <a:ln w="22225" cmpd="sng">
              <a:solidFill>
                <a:srgbClr val="FFC000"/>
              </a:solidFill>
              <a:headEnd w="med" len="lg"/>
              <a:tailEnd w="med" len="lg"/>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1628800"/>
              <a:ext cx="9144000" cy="0"/>
            </a:xfrm>
            <a:prstGeom prst="line">
              <a:avLst/>
            </a:prstGeom>
            <a:ln w="22225" cmpd="sng">
              <a:solidFill>
                <a:schemeClr val="accent6">
                  <a:lumMod val="75000"/>
                </a:schemeClr>
              </a:solidFill>
              <a:headEnd w="med" len="lg"/>
              <a:tailEnd w="med" len="lg"/>
            </a:ln>
          </p:spPr>
          <p:style>
            <a:lnRef idx="1">
              <a:schemeClr val="accent1"/>
            </a:lnRef>
            <a:fillRef idx="0">
              <a:schemeClr val="accent1"/>
            </a:fillRef>
            <a:effectRef idx="0">
              <a:schemeClr val="accent1"/>
            </a:effectRef>
            <a:fontRef idx="minor">
              <a:schemeClr val="tx1"/>
            </a:fontRef>
          </p:style>
        </p:cxnSp>
      </p:grpSp>
      <p:pic>
        <p:nvPicPr>
          <p:cNvPr id="11" name="Picture 13" descr="OECD_NEW LOGO.jpg"/>
          <p:cNvPicPr>
            <a:picLocks noChangeAspect="1"/>
          </p:cNvPicPr>
          <p:nvPr userDrawn="1"/>
        </p:nvPicPr>
        <p:blipFill>
          <a:blip r:embed="rId4" cstate="print"/>
          <a:srcRect/>
          <a:stretch>
            <a:fillRect/>
          </a:stretch>
        </p:blipFill>
        <p:spPr bwMode="auto">
          <a:xfrm>
            <a:off x="8494713" y="6275388"/>
            <a:ext cx="431800" cy="434975"/>
          </a:xfrm>
          <a:prstGeom prst="rect">
            <a:avLst/>
          </a:prstGeom>
          <a:noFill/>
          <a:ln w="9525">
            <a:noFill/>
            <a:miter lim="800000"/>
            <a:headEnd/>
            <a:tailEnd/>
          </a:ln>
        </p:spPr>
      </p:pic>
      <p:sp>
        <p:nvSpPr>
          <p:cNvPr id="2" name="Title 1"/>
          <p:cNvSpPr>
            <a:spLocks noGrp="1"/>
          </p:cNvSpPr>
          <p:nvPr>
            <p:ph type="title"/>
          </p:nvPr>
        </p:nvSpPr>
        <p:spPr>
          <a:xfrm>
            <a:off x="1259632" y="188640"/>
            <a:ext cx="7416824" cy="1143000"/>
          </a:xfrm>
        </p:spPr>
        <p:txBody>
          <a:bodyPr/>
          <a:lstStyle>
            <a:lvl1pPr>
              <a:defRPr b="1">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3"/>
          <p:cNvSpPr>
            <a:spLocks noGrp="1"/>
          </p:cNvSpPr>
          <p:nvPr>
            <p:ph type="dt" sz="half" idx="10"/>
          </p:nvPr>
        </p:nvSpPr>
        <p:spPr/>
        <p:txBody>
          <a:bodyPr/>
          <a:lstStyle>
            <a:lvl1pPr>
              <a:defRPr/>
            </a:lvl1pPr>
          </a:lstStyle>
          <a:p>
            <a:pPr>
              <a:defRPr/>
            </a:pPr>
            <a:fld id="{0457BCA7-CBDD-4D35-8C76-E88DE1772C8C}" type="datetime1">
              <a:rPr lang="en-US">
                <a:solidFill>
                  <a:prstClr val="black">
                    <a:tint val="75000"/>
                  </a:prstClr>
                </a:solidFill>
              </a:rPr>
              <a:pPr>
                <a:defRPr/>
              </a:pPr>
              <a:t>13-Dec-2011</a:t>
            </a:fld>
            <a:endParaRPr lang="en-US">
              <a:solidFill>
                <a:prstClr val="black">
                  <a:tint val="75000"/>
                </a:prstClr>
              </a:solidFill>
            </a:endParaRPr>
          </a:p>
        </p:txBody>
      </p:sp>
      <p:sp>
        <p:nvSpPr>
          <p:cNvPr id="1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4" name="Slide Number Placeholder 5"/>
          <p:cNvSpPr>
            <a:spLocks noGrp="1"/>
          </p:cNvSpPr>
          <p:nvPr>
            <p:ph type="sldNum" sz="quarter" idx="12"/>
          </p:nvPr>
        </p:nvSpPr>
        <p:spPr>
          <a:xfrm>
            <a:off x="6804025" y="6237288"/>
            <a:ext cx="2133600" cy="365125"/>
          </a:xfrm>
        </p:spPr>
        <p:txBody>
          <a:bodyPr/>
          <a:lstStyle>
            <a:lvl1pPr>
              <a:defRPr/>
            </a:lvl1pPr>
          </a:lstStyle>
          <a:p>
            <a:pPr>
              <a:defRPr/>
            </a:pPr>
            <a:fld id="{1727F817-738C-4B6E-B2EB-2719E801AA31}" type="slidenum">
              <a:rPr lang="en-US">
                <a:solidFill>
                  <a:prstClr val="black"/>
                </a:solidFill>
              </a:rPr>
              <a:pPr>
                <a:defRPr/>
              </a:pPr>
              <a:t>‹#›</a:t>
            </a:fld>
            <a:endParaRPr lang="en-US">
              <a:solidFill>
                <a:prstClr val="black"/>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87313" y="0"/>
            <a:ext cx="1316037" cy="1196975"/>
            <a:chOff x="0" y="0"/>
            <a:chExt cx="1547272" cy="1603511"/>
          </a:xfrm>
        </p:grpSpPr>
        <p:pic>
          <p:nvPicPr>
            <p:cNvPr id="5" name="Picture 7" descr="MapMENA_CMJN.jpg"/>
            <p:cNvPicPr>
              <a:picLocks noChangeAspect="1"/>
            </p:cNvPicPr>
            <p:nvPr userDrawn="1"/>
          </p:nvPicPr>
          <p:blipFill>
            <a:blip r:embed="rId2" cstate="print"/>
            <a:srcRect/>
            <a:stretch>
              <a:fillRect/>
            </a:stretch>
          </p:blipFill>
          <p:spPr bwMode="auto">
            <a:xfrm>
              <a:off x="0" y="0"/>
              <a:ext cx="1547272" cy="767539"/>
            </a:xfrm>
            <a:prstGeom prst="rect">
              <a:avLst/>
            </a:prstGeom>
            <a:noFill/>
            <a:ln w="9525">
              <a:noFill/>
              <a:miter lim="800000"/>
              <a:headEnd/>
              <a:tailEnd/>
            </a:ln>
          </p:spPr>
        </p:pic>
        <p:pic>
          <p:nvPicPr>
            <p:cNvPr id="6" name="Picture 8" descr="MENA_UK_5cm_HD_CMJN.JPG"/>
            <p:cNvPicPr>
              <a:picLocks noChangeAspect="1"/>
            </p:cNvPicPr>
            <p:nvPr userDrawn="1"/>
          </p:nvPicPr>
          <p:blipFill>
            <a:blip r:embed="rId3" cstate="print"/>
            <a:srcRect/>
            <a:stretch>
              <a:fillRect/>
            </a:stretch>
          </p:blipFill>
          <p:spPr bwMode="auto">
            <a:xfrm>
              <a:off x="0" y="836711"/>
              <a:ext cx="1546684" cy="766800"/>
            </a:xfrm>
            <a:prstGeom prst="rect">
              <a:avLst/>
            </a:prstGeom>
            <a:noFill/>
            <a:ln w="9525">
              <a:noFill/>
              <a:miter lim="800000"/>
              <a:headEnd/>
              <a:tailEnd/>
            </a:ln>
          </p:spPr>
        </p:pic>
      </p:grpSp>
      <p:grpSp>
        <p:nvGrpSpPr>
          <p:cNvPr id="7" name="Group 13"/>
          <p:cNvGrpSpPr>
            <a:grpSpLocks/>
          </p:cNvGrpSpPr>
          <p:nvPr userDrawn="1"/>
        </p:nvGrpSpPr>
        <p:grpSpPr bwMode="auto">
          <a:xfrm>
            <a:off x="0" y="1341438"/>
            <a:ext cx="9144000" cy="142875"/>
            <a:chOff x="0" y="1484784"/>
            <a:chExt cx="9144000" cy="144016"/>
          </a:xfrm>
        </p:grpSpPr>
        <p:cxnSp>
          <p:nvCxnSpPr>
            <p:cNvPr id="8" name="Straight Connector 7"/>
            <p:cNvCxnSpPr/>
            <p:nvPr userDrawn="1"/>
          </p:nvCxnSpPr>
          <p:spPr>
            <a:xfrm>
              <a:off x="0" y="1484784"/>
              <a:ext cx="9144000" cy="0"/>
            </a:xfrm>
            <a:prstGeom prst="line">
              <a:avLst/>
            </a:prstGeom>
            <a:ln w="22225" cmpd="sng">
              <a:solidFill>
                <a:schemeClr val="accent6">
                  <a:lumMod val="50000"/>
                </a:schemeClr>
              </a:solidFill>
              <a:headEnd w="med" len="lg"/>
              <a:tailEnd w="med" len="lg"/>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556791"/>
              <a:ext cx="9144000" cy="0"/>
            </a:xfrm>
            <a:prstGeom prst="line">
              <a:avLst/>
            </a:prstGeom>
            <a:ln w="22225" cmpd="sng">
              <a:solidFill>
                <a:srgbClr val="FFC000"/>
              </a:solidFill>
              <a:headEnd w="med" len="lg"/>
              <a:tailEnd w="med" len="lg"/>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1628800"/>
              <a:ext cx="9144000" cy="0"/>
            </a:xfrm>
            <a:prstGeom prst="line">
              <a:avLst/>
            </a:prstGeom>
            <a:ln w="22225" cmpd="sng">
              <a:solidFill>
                <a:schemeClr val="accent6">
                  <a:lumMod val="75000"/>
                </a:schemeClr>
              </a:solidFill>
              <a:headEnd w="med" len="lg"/>
              <a:tailEnd w="med" len="lg"/>
            </a:ln>
          </p:spPr>
          <p:style>
            <a:lnRef idx="1">
              <a:schemeClr val="accent1"/>
            </a:lnRef>
            <a:fillRef idx="0">
              <a:schemeClr val="accent1"/>
            </a:fillRef>
            <a:effectRef idx="0">
              <a:schemeClr val="accent1"/>
            </a:effectRef>
            <a:fontRef idx="minor">
              <a:schemeClr val="tx1"/>
            </a:fontRef>
          </p:style>
        </p:cxnSp>
      </p:grpSp>
      <p:pic>
        <p:nvPicPr>
          <p:cNvPr id="11" name="Picture 13" descr="OECD_NEW LOGO.jpg"/>
          <p:cNvPicPr>
            <a:picLocks noChangeAspect="1"/>
          </p:cNvPicPr>
          <p:nvPr userDrawn="1"/>
        </p:nvPicPr>
        <p:blipFill>
          <a:blip r:embed="rId4" cstate="print"/>
          <a:srcRect/>
          <a:stretch>
            <a:fillRect/>
          </a:stretch>
        </p:blipFill>
        <p:spPr bwMode="auto">
          <a:xfrm>
            <a:off x="8494713" y="6275388"/>
            <a:ext cx="431800" cy="434975"/>
          </a:xfrm>
          <a:prstGeom prst="rect">
            <a:avLst/>
          </a:prstGeom>
          <a:noFill/>
          <a:ln w="9525">
            <a:noFill/>
            <a:miter lim="800000"/>
            <a:headEnd/>
            <a:tailEnd/>
          </a:ln>
        </p:spPr>
      </p:pic>
      <p:sp>
        <p:nvSpPr>
          <p:cNvPr id="2" name="Title 1"/>
          <p:cNvSpPr>
            <a:spLocks noGrp="1"/>
          </p:cNvSpPr>
          <p:nvPr>
            <p:ph type="title"/>
          </p:nvPr>
        </p:nvSpPr>
        <p:spPr>
          <a:xfrm>
            <a:off x="1259632" y="188640"/>
            <a:ext cx="7416824" cy="1143000"/>
          </a:xfrm>
        </p:spPr>
        <p:txBody>
          <a:bodyPr/>
          <a:lstStyle>
            <a:lvl1pPr>
              <a:defRPr b="1">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3"/>
          <p:cNvSpPr>
            <a:spLocks noGrp="1"/>
          </p:cNvSpPr>
          <p:nvPr>
            <p:ph type="dt" sz="half" idx="10"/>
          </p:nvPr>
        </p:nvSpPr>
        <p:spPr/>
        <p:txBody>
          <a:bodyPr/>
          <a:lstStyle>
            <a:lvl1pPr>
              <a:defRPr/>
            </a:lvl1pPr>
          </a:lstStyle>
          <a:p>
            <a:pPr>
              <a:defRPr/>
            </a:pPr>
            <a:fld id="{0457BCA7-CBDD-4D35-8C76-E88DE1772C8C}" type="datetime1">
              <a:rPr lang="en-US">
                <a:solidFill>
                  <a:prstClr val="black">
                    <a:tint val="75000"/>
                  </a:prstClr>
                </a:solidFill>
              </a:rPr>
              <a:pPr>
                <a:defRPr/>
              </a:pPr>
              <a:t>13-Dec-2011</a:t>
            </a:fld>
            <a:endParaRPr lang="en-US">
              <a:solidFill>
                <a:prstClr val="black">
                  <a:tint val="75000"/>
                </a:prstClr>
              </a:solidFill>
            </a:endParaRPr>
          </a:p>
        </p:txBody>
      </p:sp>
      <p:sp>
        <p:nvSpPr>
          <p:cNvPr id="1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4" name="Slide Number Placeholder 5"/>
          <p:cNvSpPr>
            <a:spLocks noGrp="1"/>
          </p:cNvSpPr>
          <p:nvPr>
            <p:ph type="sldNum" sz="quarter" idx="12"/>
          </p:nvPr>
        </p:nvSpPr>
        <p:spPr>
          <a:xfrm>
            <a:off x="6804025" y="6237288"/>
            <a:ext cx="2133600" cy="365125"/>
          </a:xfrm>
        </p:spPr>
        <p:txBody>
          <a:bodyPr/>
          <a:lstStyle>
            <a:lvl1pPr>
              <a:defRPr/>
            </a:lvl1pPr>
          </a:lstStyle>
          <a:p>
            <a:pPr>
              <a:defRPr/>
            </a:pPr>
            <a:fld id="{1727F817-738C-4B6E-B2EB-2719E801AA31}" type="slidenum">
              <a:rPr lang="en-US">
                <a:solidFill>
                  <a:prstClr val="black"/>
                </a:solidFill>
              </a:rPr>
              <a:pPr>
                <a:defRPr/>
              </a:pPr>
              <a:t>‹#›</a:t>
            </a:fld>
            <a:endParaRPr lang="en-US">
              <a:solidFill>
                <a:prstClr val="black"/>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6" descr="MENA_UK_5cm_HD_CMJN.JPG"/>
          <p:cNvPicPr>
            <a:picLocks noChangeAspect="1"/>
          </p:cNvPicPr>
          <p:nvPr userDrawn="1"/>
        </p:nvPicPr>
        <p:blipFill>
          <a:blip r:embed="rId2" cstate="print"/>
          <a:srcRect/>
          <a:stretch>
            <a:fillRect/>
          </a:stretch>
        </p:blipFill>
        <p:spPr bwMode="auto">
          <a:xfrm>
            <a:off x="7110413" y="404813"/>
            <a:ext cx="1709737" cy="792162"/>
          </a:xfrm>
          <a:prstGeom prst="rect">
            <a:avLst/>
          </a:prstGeom>
          <a:noFill/>
          <a:ln w="9525">
            <a:noFill/>
            <a:miter lim="800000"/>
            <a:headEnd/>
            <a:tailEnd/>
          </a:ln>
        </p:spPr>
      </p:pic>
      <p:pic>
        <p:nvPicPr>
          <p:cNvPr id="5" name="Picture 7" descr="OECD_NEW LOGO_ENG_10cm_HD.jpg"/>
          <p:cNvPicPr>
            <a:picLocks noChangeAspect="1"/>
          </p:cNvPicPr>
          <p:nvPr userDrawn="1"/>
        </p:nvPicPr>
        <p:blipFill>
          <a:blip r:embed="rId3" cstate="print"/>
          <a:srcRect/>
          <a:stretch>
            <a:fillRect/>
          </a:stretch>
        </p:blipFill>
        <p:spPr bwMode="auto">
          <a:xfrm>
            <a:off x="0" y="0"/>
            <a:ext cx="2276475" cy="1557338"/>
          </a:xfrm>
          <a:prstGeom prst="rect">
            <a:avLst/>
          </a:prstGeom>
          <a:noFill/>
          <a:ln w="9525">
            <a:noFill/>
            <a:miter lim="800000"/>
            <a:headEnd/>
            <a:tailEnd/>
          </a:ln>
        </p:spPr>
      </p:pic>
      <p:pic>
        <p:nvPicPr>
          <p:cNvPr id="6" name="Picture 8" descr="MapMENA_CMJN.jpg"/>
          <p:cNvPicPr>
            <a:picLocks noChangeAspect="1"/>
          </p:cNvPicPr>
          <p:nvPr userDrawn="1"/>
        </p:nvPicPr>
        <p:blipFill>
          <a:blip r:embed="rId4" cstate="print"/>
          <a:srcRect/>
          <a:stretch>
            <a:fillRect/>
          </a:stretch>
        </p:blipFill>
        <p:spPr bwMode="auto">
          <a:xfrm>
            <a:off x="0" y="1412875"/>
            <a:ext cx="9144000" cy="3671888"/>
          </a:xfrm>
          <a:prstGeom prst="rect">
            <a:avLst/>
          </a:prstGeom>
          <a:noFill/>
          <a:ln w="9525">
            <a:noFill/>
            <a:miter lim="800000"/>
            <a:headEnd/>
            <a:tailEnd/>
          </a:ln>
        </p:spPr>
      </p:pic>
      <p:sp>
        <p:nvSpPr>
          <p:cNvPr id="2" name="Title 1"/>
          <p:cNvSpPr>
            <a:spLocks noGrp="1"/>
          </p:cNvSpPr>
          <p:nvPr>
            <p:ph type="ctrTitle"/>
          </p:nvPr>
        </p:nvSpPr>
        <p:spPr>
          <a:xfrm>
            <a:off x="685800" y="2492896"/>
            <a:ext cx="7772400" cy="1470025"/>
          </a:xfrm>
        </p:spPr>
        <p:txBody>
          <a:bodyPr/>
          <a:lstStyle>
            <a:lvl1pPr>
              <a:defRPr b="1">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221088"/>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1F476771-E039-4667-BE41-590724B62FDC}" type="datetime1">
              <a:rPr lang="en-US">
                <a:solidFill>
                  <a:prstClr val="black">
                    <a:tint val="75000"/>
                  </a:prstClr>
                </a:solidFill>
              </a:rPr>
              <a:pPr>
                <a:defRPr/>
              </a:pPr>
              <a:t>13-Dec-2011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EF89DB8-C1C4-4AD0-BA81-BFF4115649E6}" type="slidenum">
              <a:rPr lang="en-US">
                <a:solidFill>
                  <a:prstClr val="black"/>
                </a:solidFill>
              </a:rPr>
              <a:pPr>
                <a:defRPr/>
              </a:pPr>
              <a:t>‹#›</a:t>
            </a:fld>
            <a:endParaRPr lang="en-US">
              <a:solidFill>
                <a:prstClr val="black"/>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87313" y="0"/>
            <a:ext cx="1316037" cy="1196975"/>
            <a:chOff x="0" y="0"/>
            <a:chExt cx="1547272" cy="1603511"/>
          </a:xfrm>
        </p:grpSpPr>
        <p:pic>
          <p:nvPicPr>
            <p:cNvPr id="5" name="Picture 7" descr="MapMENA_CMJN.jpg"/>
            <p:cNvPicPr>
              <a:picLocks noChangeAspect="1"/>
            </p:cNvPicPr>
            <p:nvPr userDrawn="1"/>
          </p:nvPicPr>
          <p:blipFill>
            <a:blip r:embed="rId2" cstate="print"/>
            <a:srcRect/>
            <a:stretch>
              <a:fillRect/>
            </a:stretch>
          </p:blipFill>
          <p:spPr bwMode="auto">
            <a:xfrm>
              <a:off x="0" y="0"/>
              <a:ext cx="1547272" cy="767539"/>
            </a:xfrm>
            <a:prstGeom prst="rect">
              <a:avLst/>
            </a:prstGeom>
            <a:noFill/>
            <a:ln w="9525">
              <a:noFill/>
              <a:miter lim="800000"/>
              <a:headEnd/>
              <a:tailEnd/>
            </a:ln>
          </p:spPr>
        </p:pic>
        <p:pic>
          <p:nvPicPr>
            <p:cNvPr id="6" name="Picture 8" descr="MENA_UK_5cm_HD_CMJN.JPG"/>
            <p:cNvPicPr>
              <a:picLocks noChangeAspect="1"/>
            </p:cNvPicPr>
            <p:nvPr userDrawn="1"/>
          </p:nvPicPr>
          <p:blipFill>
            <a:blip r:embed="rId3" cstate="print"/>
            <a:srcRect/>
            <a:stretch>
              <a:fillRect/>
            </a:stretch>
          </p:blipFill>
          <p:spPr bwMode="auto">
            <a:xfrm>
              <a:off x="0" y="836711"/>
              <a:ext cx="1546684" cy="766800"/>
            </a:xfrm>
            <a:prstGeom prst="rect">
              <a:avLst/>
            </a:prstGeom>
            <a:noFill/>
            <a:ln w="9525">
              <a:noFill/>
              <a:miter lim="800000"/>
              <a:headEnd/>
              <a:tailEnd/>
            </a:ln>
          </p:spPr>
        </p:pic>
      </p:grpSp>
      <p:grpSp>
        <p:nvGrpSpPr>
          <p:cNvPr id="7" name="Group 13"/>
          <p:cNvGrpSpPr>
            <a:grpSpLocks/>
          </p:cNvGrpSpPr>
          <p:nvPr userDrawn="1"/>
        </p:nvGrpSpPr>
        <p:grpSpPr bwMode="auto">
          <a:xfrm>
            <a:off x="0" y="1341438"/>
            <a:ext cx="9144000" cy="142875"/>
            <a:chOff x="0" y="1484784"/>
            <a:chExt cx="9144000" cy="144016"/>
          </a:xfrm>
        </p:grpSpPr>
        <p:cxnSp>
          <p:nvCxnSpPr>
            <p:cNvPr id="8" name="Straight Connector 7"/>
            <p:cNvCxnSpPr/>
            <p:nvPr userDrawn="1"/>
          </p:nvCxnSpPr>
          <p:spPr>
            <a:xfrm>
              <a:off x="0" y="1484784"/>
              <a:ext cx="9144000" cy="0"/>
            </a:xfrm>
            <a:prstGeom prst="line">
              <a:avLst/>
            </a:prstGeom>
            <a:ln w="22225" cmpd="sng">
              <a:solidFill>
                <a:schemeClr val="accent6">
                  <a:lumMod val="50000"/>
                </a:schemeClr>
              </a:solidFill>
              <a:headEnd w="med" len="lg"/>
              <a:tailEnd w="med" len="lg"/>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556791"/>
              <a:ext cx="9144000" cy="0"/>
            </a:xfrm>
            <a:prstGeom prst="line">
              <a:avLst/>
            </a:prstGeom>
            <a:ln w="22225" cmpd="sng">
              <a:solidFill>
                <a:srgbClr val="FFC000"/>
              </a:solidFill>
              <a:headEnd w="med" len="lg"/>
              <a:tailEnd w="med" len="lg"/>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1628800"/>
              <a:ext cx="9144000" cy="0"/>
            </a:xfrm>
            <a:prstGeom prst="line">
              <a:avLst/>
            </a:prstGeom>
            <a:ln w="22225" cmpd="sng">
              <a:solidFill>
                <a:schemeClr val="accent6">
                  <a:lumMod val="75000"/>
                </a:schemeClr>
              </a:solidFill>
              <a:headEnd w="med" len="lg"/>
              <a:tailEnd w="med" len="lg"/>
            </a:ln>
          </p:spPr>
          <p:style>
            <a:lnRef idx="1">
              <a:schemeClr val="accent1"/>
            </a:lnRef>
            <a:fillRef idx="0">
              <a:schemeClr val="accent1"/>
            </a:fillRef>
            <a:effectRef idx="0">
              <a:schemeClr val="accent1"/>
            </a:effectRef>
            <a:fontRef idx="minor">
              <a:schemeClr val="tx1"/>
            </a:fontRef>
          </p:style>
        </p:cxnSp>
      </p:grpSp>
      <p:pic>
        <p:nvPicPr>
          <p:cNvPr id="11" name="Picture 13" descr="OECD_NEW LOGO.jpg"/>
          <p:cNvPicPr>
            <a:picLocks noChangeAspect="1"/>
          </p:cNvPicPr>
          <p:nvPr userDrawn="1"/>
        </p:nvPicPr>
        <p:blipFill>
          <a:blip r:embed="rId4" cstate="print"/>
          <a:srcRect/>
          <a:stretch>
            <a:fillRect/>
          </a:stretch>
        </p:blipFill>
        <p:spPr bwMode="auto">
          <a:xfrm>
            <a:off x="8494713" y="6275388"/>
            <a:ext cx="431800" cy="434975"/>
          </a:xfrm>
          <a:prstGeom prst="rect">
            <a:avLst/>
          </a:prstGeom>
          <a:noFill/>
          <a:ln w="9525">
            <a:noFill/>
            <a:miter lim="800000"/>
            <a:headEnd/>
            <a:tailEnd/>
          </a:ln>
        </p:spPr>
      </p:pic>
      <p:sp>
        <p:nvSpPr>
          <p:cNvPr id="2" name="Title 1"/>
          <p:cNvSpPr>
            <a:spLocks noGrp="1"/>
          </p:cNvSpPr>
          <p:nvPr>
            <p:ph type="title"/>
          </p:nvPr>
        </p:nvSpPr>
        <p:spPr>
          <a:xfrm>
            <a:off x="1259632" y="188640"/>
            <a:ext cx="7416824" cy="1143000"/>
          </a:xfrm>
        </p:spPr>
        <p:txBody>
          <a:bodyPr/>
          <a:lstStyle>
            <a:lvl1pPr>
              <a:defRPr b="1">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3"/>
          <p:cNvSpPr>
            <a:spLocks noGrp="1"/>
          </p:cNvSpPr>
          <p:nvPr>
            <p:ph type="dt" sz="half" idx="10"/>
          </p:nvPr>
        </p:nvSpPr>
        <p:spPr/>
        <p:txBody>
          <a:bodyPr/>
          <a:lstStyle>
            <a:lvl1pPr>
              <a:defRPr/>
            </a:lvl1pPr>
          </a:lstStyle>
          <a:p>
            <a:pPr>
              <a:defRPr/>
            </a:pPr>
            <a:fld id="{0457BCA7-CBDD-4D35-8C76-E88DE1772C8C}" type="datetime1">
              <a:rPr lang="en-US">
                <a:solidFill>
                  <a:prstClr val="black">
                    <a:tint val="75000"/>
                  </a:prstClr>
                </a:solidFill>
              </a:rPr>
              <a:pPr>
                <a:defRPr/>
              </a:pPr>
              <a:t>13-Dec-2011</a:t>
            </a:fld>
            <a:endParaRPr lang="en-US">
              <a:solidFill>
                <a:prstClr val="black">
                  <a:tint val="75000"/>
                </a:prstClr>
              </a:solidFill>
            </a:endParaRPr>
          </a:p>
        </p:txBody>
      </p:sp>
      <p:sp>
        <p:nvSpPr>
          <p:cNvPr id="1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4" name="Slide Number Placeholder 5"/>
          <p:cNvSpPr>
            <a:spLocks noGrp="1"/>
          </p:cNvSpPr>
          <p:nvPr>
            <p:ph type="sldNum" sz="quarter" idx="12"/>
          </p:nvPr>
        </p:nvSpPr>
        <p:spPr>
          <a:xfrm>
            <a:off x="6804025" y="6237288"/>
            <a:ext cx="2133600" cy="365125"/>
          </a:xfrm>
        </p:spPr>
        <p:txBody>
          <a:bodyPr/>
          <a:lstStyle>
            <a:lvl1pPr>
              <a:defRPr/>
            </a:lvl1pPr>
          </a:lstStyle>
          <a:p>
            <a:pPr>
              <a:defRPr/>
            </a:pPr>
            <a:fld id="{1727F817-738C-4B6E-B2EB-2719E801AA31}" type="slidenum">
              <a:rPr lang="en-US">
                <a:solidFill>
                  <a:prstClr val="black"/>
                </a:solidFill>
              </a:rPr>
              <a:pPr>
                <a:defRPr/>
              </a:pPr>
              <a:t>‹#›</a:t>
            </a:fld>
            <a:endParaRPr lang="en-US">
              <a:solidFill>
                <a:prstClr val="black"/>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1952625"/>
            <a:ext cx="3954463" cy="4605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52625"/>
            <a:ext cx="3954462" cy="4605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7"/>
          <p:cNvSpPr>
            <a:spLocks noGrp="1" noChangeArrowheads="1"/>
          </p:cNvSpPr>
          <p:nvPr>
            <p:ph type="sldNum" sz="quarter" idx="10"/>
          </p:nvPr>
        </p:nvSpPr>
        <p:spPr>
          <a:ln/>
        </p:spPr>
        <p:txBody>
          <a:bodyPr/>
          <a:lstStyle>
            <a:lvl1pPr>
              <a:defRPr/>
            </a:lvl1pPr>
          </a:lstStyle>
          <a:p>
            <a:pPr>
              <a:defRPr/>
            </a:pPr>
            <a:fld id="{ABAA0049-AAB4-4648-8AA0-5BBA75C78C7B}" type="slidenum">
              <a:rPr lang="da-DK"/>
              <a:pPr>
                <a:defRPr/>
              </a:pPr>
              <a:t>‹#›</a:t>
            </a:fld>
            <a:endParaRPr lang="da-DK"/>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87313" y="0"/>
            <a:ext cx="1316037" cy="1196975"/>
            <a:chOff x="0" y="0"/>
            <a:chExt cx="1547272" cy="1603511"/>
          </a:xfrm>
        </p:grpSpPr>
        <p:pic>
          <p:nvPicPr>
            <p:cNvPr id="5" name="Picture 7" descr="MapMENA_CMJN.jpg"/>
            <p:cNvPicPr>
              <a:picLocks noChangeAspect="1"/>
            </p:cNvPicPr>
            <p:nvPr userDrawn="1"/>
          </p:nvPicPr>
          <p:blipFill>
            <a:blip r:embed="rId2" cstate="print"/>
            <a:srcRect/>
            <a:stretch>
              <a:fillRect/>
            </a:stretch>
          </p:blipFill>
          <p:spPr bwMode="auto">
            <a:xfrm>
              <a:off x="0" y="0"/>
              <a:ext cx="1547272" cy="767539"/>
            </a:xfrm>
            <a:prstGeom prst="rect">
              <a:avLst/>
            </a:prstGeom>
            <a:noFill/>
            <a:ln w="9525">
              <a:noFill/>
              <a:miter lim="800000"/>
              <a:headEnd/>
              <a:tailEnd/>
            </a:ln>
          </p:spPr>
        </p:pic>
        <p:pic>
          <p:nvPicPr>
            <p:cNvPr id="6" name="Picture 8" descr="MENA_UK_5cm_HD_CMJN.JPG"/>
            <p:cNvPicPr>
              <a:picLocks noChangeAspect="1"/>
            </p:cNvPicPr>
            <p:nvPr userDrawn="1"/>
          </p:nvPicPr>
          <p:blipFill>
            <a:blip r:embed="rId3" cstate="print"/>
            <a:srcRect/>
            <a:stretch>
              <a:fillRect/>
            </a:stretch>
          </p:blipFill>
          <p:spPr bwMode="auto">
            <a:xfrm>
              <a:off x="0" y="836711"/>
              <a:ext cx="1546684" cy="766800"/>
            </a:xfrm>
            <a:prstGeom prst="rect">
              <a:avLst/>
            </a:prstGeom>
            <a:noFill/>
            <a:ln w="9525">
              <a:noFill/>
              <a:miter lim="800000"/>
              <a:headEnd/>
              <a:tailEnd/>
            </a:ln>
          </p:spPr>
        </p:pic>
      </p:grpSp>
      <p:grpSp>
        <p:nvGrpSpPr>
          <p:cNvPr id="7" name="Group 13"/>
          <p:cNvGrpSpPr>
            <a:grpSpLocks/>
          </p:cNvGrpSpPr>
          <p:nvPr userDrawn="1"/>
        </p:nvGrpSpPr>
        <p:grpSpPr bwMode="auto">
          <a:xfrm>
            <a:off x="0" y="1341438"/>
            <a:ext cx="9144000" cy="142875"/>
            <a:chOff x="0" y="1484784"/>
            <a:chExt cx="9144000" cy="144016"/>
          </a:xfrm>
        </p:grpSpPr>
        <p:cxnSp>
          <p:nvCxnSpPr>
            <p:cNvPr id="8" name="Straight Connector 7"/>
            <p:cNvCxnSpPr/>
            <p:nvPr userDrawn="1"/>
          </p:nvCxnSpPr>
          <p:spPr>
            <a:xfrm>
              <a:off x="0" y="1484784"/>
              <a:ext cx="9144000" cy="0"/>
            </a:xfrm>
            <a:prstGeom prst="line">
              <a:avLst/>
            </a:prstGeom>
            <a:ln w="22225" cmpd="sng">
              <a:solidFill>
                <a:schemeClr val="accent6">
                  <a:lumMod val="50000"/>
                </a:schemeClr>
              </a:solidFill>
              <a:headEnd w="med" len="lg"/>
              <a:tailEnd w="med" len="lg"/>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556791"/>
              <a:ext cx="9144000" cy="0"/>
            </a:xfrm>
            <a:prstGeom prst="line">
              <a:avLst/>
            </a:prstGeom>
            <a:ln w="22225" cmpd="sng">
              <a:solidFill>
                <a:srgbClr val="FFC000"/>
              </a:solidFill>
              <a:headEnd w="med" len="lg"/>
              <a:tailEnd w="med" len="lg"/>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1628800"/>
              <a:ext cx="9144000" cy="0"/>
            </a:xfrm>
            <a:prstGeom prst="line">
              <a:avLst/>
            </a:prstGeom>
            <a:ln w="22225" cmpd="sng">
              <a:solidFill>
                <a:schemeClr val="accent6">
                  <a:lumMod val="75000"/>
                </a:schemeClr>
              </a:solidFill>
              <a:headEnd w="med" len="lg"/>
              <a:tailEnd w="med" len="lg"/>
            </a:ln>
          </p:spPr>
          <p:style>
            <a:lnRef idx="1">
              <a:schemeClr val="accent1"/>
            </a:lnRef>
            <a:fillRef idx="0">
              <a:schemeClr val="accent1"/>
            </a:fillRef>
            <a:effectRef idx="0">
              <a:schemeClr val="accent1"/>
            </a:effectRef>
            <a:fontRef idx="minor">
              <a:schemeClr val="tx1"/>
            </a:fontRef>
          </p:style>
        </p:cxnSp>
      </p:grpSp>
      <p:pic>
        <p:nvPicPr>
          <p:cNvPr id="11" name="Picture 13" descr="OECD_NEW LOGO.jpg"/>
          <p:cNvPicPr>
            <a:picLocks noChangeAspect="1"/>
          </p:cNvPicPr>
          <p:nvPr userDrawn="1"/>
        </p:nvPicPr>
        <p:blipFill>
          <a:blip r:embed="rId4" cstate="print"/>
          <a:srcRect/>
          <a:stretch>
            <a:fillRect/>
          </a:stretch>
        </p:blipFill>
        <p:spPr bwMode="auto">
          <a:xfrm>
            <a:off x="8494713" y="6275388"/>
            <a:ext cx="431800" cy="434975"/>
          </a:xfrm>
          <a:prstGeom prst="rect">
            <a:avLst/>
          </a:prstGeom>
          <a:noFill/>
          <a:ln w="9525">
            <a:noFill/>
            <a:miter lim="800000"/>
            <a:headEnd/>
            <a:tailEnd/>
          </a:ln>
        </p:spPr>
      </p:pic>
      <p:sp>
        <p:nvSpPr>
          <p:cNvPr id="2" name="Title 1"/>
          <p:cNvSpPr>
            <a:spLocks noGrp="1"/>
          </p:cNvSpPr>
          <p:nvPr>
            <p:ph type="title"/>
          </p:nvPr>
        </p:nvSpPr>
        <p:spPr>
          <a:xfrm>
            <a:off x="1259632" y="188640"/>
            <a:ext cx="7416824" cy="1143000"/>
          </a:xfrm>
        </p:spPr>
        <p:txBody>
          <a:bodyPr/>
          <a:lstStyle>
            <a:lvl1pPr>
              <a:defRPr b="1">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3"/>
          <p:cNvSpPr>
            <a:spLocks noGrp="1"/>
          </p:cNvSpPr>
          <p:nvPr>
            <p:ph type="dt" sz="half" idx="10"/>
          </p:nvPr>
        </p:nvSpPr>
        <p:spPr/>
        <p:txBody>
          <a:bodyPr/>
          <a:lstStyle>
            <a:lvl1pPr>
              <a:defRPr/>
            </a:lvl1pPr>
          </a:lstStyle>
          <a:p>
            <a:pPr>
              <a:defRPr/>
            </a:pPr>
            <a:fld id="{0457BCA7-CBDD-4D35-8C76-E88DE1772C8C}" type="datetime1">
              <a:rPr lang="en-US">
                <a:solidFill>
                  <a:prstClr val="black">
                    <a:tint val="75000"/>
                  </a:prstClr>
                </a:solidFill>
              </a:rPr>
              <a:pPr>
                <a:defRPr/>
              </a:pPr>
              <a:t>13-Dec-2011</a:t>
            </a:fld>
            <a:endParaRPr lang="en-US">
              <a:solidFill>
                <a:prstClr val="black">
                  <a:tint val="75000"/>
                </a:prstClr>
              </a:solidFill>
            </a:endParaRPr>
          </a:p>
        </p:txBody>
      </p:sp>
      <p:sp>
        <p:nvSpPr>
          <p:cNvPr id="1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4" name="Slide Number Placeholder 5"/>
          <p:cNvSpPr>
            <a:spLocks noGrp="1"/>
          </p:cNvSpPr>
          <p:nvPr>
            <p:ph type="sldNum" sz="quarter" idx="12"/>
          </p:nvPr>
        </p:nvSpPr>
        <p:spPr>
          <a:xfrm>
            <a:off x="6804025" y="6237288"/>
            <a:ext cx="2133600" cy="365125"/>
          </a:xfrm>
        </p:spPr>
        <p:txBody>
          <a:bodyPr/>
          <a:lstStyle>
            <a:lvl1pPr>
              <a:defRPr/>
            </a:lvl1pPr>
          </a:lstStyle>
          <a:p>
            <a:pPr>
              <a:defRPr/>
            </a:pPr>
            <a:fld id="{1727F817-738C-4B6E-B2EB-2719E801AA31}" type="slidenum">
              <a:rPr lang="en-US">
                <a:solidFill>
                  <a:prstClr val="black"/>
                </a:solidFill>
              </a:rPr>
              <a:pPr>
                <a:defRPr/>
              </a:pPr>
              <a:t>‹#›</a:t>
            </a:fld>
            <a:endParaRPr lang="en-US">
              <a:solidFill>
                <a:prstClr val="black"/>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87313" y="0"/>
            <a:ext cx="1316037" cy="1196975"/>
            <a:chOff x="0" y="0"/>
            <a:chExt cx="1547272" cy="1603511"/>
          </a:xfrm>
        </p:grpSpPr>
        <p:pic>
          <p:nvPicPr>
            <p:cNvPr id="5" name="Picture 7" descr="MapMENA_CMJN.jpg"/>
            <p:cNvPicPr>
              <a:picLocks noChangeAspect="1"/>
            </p:cNvPicPr>
            <p:nvPr userDrawn="1"/>
          </p:nvPicPr>
          <p:blipFill>
            <a:blip r:embed="rId2" cstate="print"/>
            <a:srcRect/>
            <a:stretch>
              <a:fillRect/>
            </a:stretch>
          </p:blipFill>
          <p:spPr bwMode="auto">
            <a:xfrm>
              <a:off x="0" y="0"/>
              <a:ext cx="1547272" cy="767539"/>
            </a:xfrm>
            <a:prstGeom prst="rect">
              <a:avLst/>
            </a:prstGeom>
            <a:noFill/>
            <a:ln w="9525">
              <a:noFill/>
              <a:miter lim="800000"/>
              <a:headEnd/>
              <a:tailEnd/>
            </a:ln>
          </p:spPr>
        </p:pic>
        <p:pic>
          <p:nvPicPr>
            <p:cNvPr id="6" name="Picture 8" descr="MENA_UK_5cm_HD_CMJN.JPG"/>
            <p:cNvPicPr>
              <a:picLocks noChangeAspect="1"/>
            </p:cNvPicPr>
            <p:nvPr userDrawn="1"/>
          </p:nvPicPr>
          <p:blipFill>
            <a:blip r:embed="rId3" cstate="print"/>
            <a:srcRect/>
            <a:stretch>
              <a:fillRect/>
            </a:stretch>
          </p:blipFill>
          <p:spPr bwMode="auto">
            <a:xfrm>
              <a:off x="0" y="836711"/>
              <a:ext cx="1546684" cy="766800"/>
            </a:xfrm>
            <a:prstGeom prst="rect">
              <a:avLst/>
            </a:prstGeom>
            <a:noFill/>
            <a:ln w="9525">
              <a:noFill/>
              <a:miter lim="800000"/>
              <a:headEnd/>
              <a:tailEnd/>
            </a:ln>
          </p:spPr>
        </p:pic>
      </p:grpSp>
      <p:grpSp>
        <p:nvGrpSpPr>
          <p:cNvPr id="7" name="Group 13"/>
          <p:cNvGrpSpPr>
            <a:grpSpLocks/>
          </p:cNvGrpSpPr>
          <p:nvPr userDrawn="1"/>
        </p:nvGrpSpPr>
        <p:grpSpPr bwMode="auto">
          <a:xfrm>
            <a:off x="0" y="1341438"/>
            <a:ext cx="9144000" cy="142875"/>
            <a:chOff x="0" y="1484784"/>
            <a:chExt cx="9144000" cy="144016"/>
          </a:xfrm>
        </p:grpSpPr>
        <p:cxnSp>
          <p:nvCxnSpPr>
            <p:cNvPr id="8" name="Straight Connector 7"/>
            <p:cNvCxnSpPr/>
            <p:nvPr userDrawn="1"/>
          </p:nvCxnSpPr>
          <p:spPr>
            <a:xfrm>
              <a:off x="0" y="1484784"/>
              <a:ext cx="9144000" cy="0"/>
            </a:xfrm>
            <a:prstGeom prst="line">
              <a:avLst/>
            </a:prstGeom>
            <a:ln w="22225" cmpd="sng">
              <a:solidFill>
                <a:schemeClr val="accent6">
                  <a:lumMod val="50000"/>
                </a:schemeClr>
              </a:solidFill>
              <a:headEnd w="med" len="lg"/>
              <a:tailEnd w="med" len="lg"/>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556791"/>
              <a:ext cx="9144000" cy="0"/>
            </a:xfrm>
            <a:prstGeom prst="line">
              <a:avLst/>
            </a:prstGeom>
            <a:ln w="22225" cmpd="sng">
              <a:solidFill>
                <a:srgbClr val="FFC000"/>
              </a:solidFill>
              <a:headEnd w="med" len="lg"/>
              <a:tailEnd w="med" len="lg"/>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1628800"/>
              <a:ext cx="9144000" cy="0"/>
            </a:xfrm>
            <a:prstGeom prst="line">
              <a:avLst/>
            </a:prstGeom>
            <a:ln w="22225" cmpd="sng">
              <a:solidFill>
                <a:schemeClr val="accent6">
                  <a:lumMod val="75000"/>
                </a:schemeClr>
              </a:solidFill>
              <a:headEnd w="med" len="lg"/>
              <a:tailEnd w="med" len="lg"/>
            </a:ln>
          </p:spPr>
          <p:style>
            <a:lnRef idx="1">
              <a:schemeClr val="accent1"/>
            </a:lnRef>
            <a:fillRef idx="0">
              <a:schemeClr val="accent1"/>
            </a:fillRef>
            <a:effectRef idx="0">
              <a:schemeClr val="accent1"/>
            </a:effectRef>
            <a:fontRef idx="minor">
              <a:schemeClr val="tx1"/>
            </a:fontRef>
          </p:style>
        </p:cxnSp>
      </p:grpSp>
      <p:pic>
        <p:nvPicPr>
          <p:cNvPr id="11" name="Picture 13" descr="OECD_NEW LOGO.jpg"/>
          <p:cNvPicPr>
            <a:picLocks noChangeAspect="1"/>
          </p:cNvPicPr>
          <p:nvPr userDrawn="1"/>
        </p:nvPicPr>
        <p:blipFill>
          <a:blip r:embed="rId4" cstate="print"/>
          <a:srcRect/>
          <a:stretch>
            <a:fillRect/>
          </a:stretch>
        </p:blipFill>
        <p:spPr bwMode="auto">
          <a:xfrm>
            <a:off x="8494713" y="6275388"/>
            <a:ext cx="431800" cy="434975"/>
          </a:xfrm>
          <a:prstGeom prst="rect">
            <a:avLst/>
          </a:prstGeom>
          <a:noFill/>
          <a:ln w="9525">
            <a:noFill/>
            <a:miter lim="800000"/>
            <a:headEnd/>
            <a:tailEnd/>
          </a:ln>
        </p:spPr>
      </p:pic>
      <p:sp>
        <p:nvSpPr>
          <p:cNvPr id="2" name="Title 1"/>
          <p:cNvSpPr>
            <a:spLocks noGrp="1"/>
          </p:cNvSpPr>
          <p:nvPr>
            <p:ph type="title"/>
          </p:nvPr>
        </p:nvSpPr>
        <p:spPr>
          <a:xfrm>
            <a:off x="1259632" y="188640"/>
            <a:ext cx="7416824" cy="1143000"/>
          </a:xfrm>
        </p:spPr>
        <p:txBody>
          <a:bodyPr/>
          <a:lstStyle>
            <a:lvl1pPr>
              <a:defRPr b="1">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3"/>
          <p:cNvSpPr>
            <a:spLocks noGrp="1"/>
          </p:cNvSpPr>
          <p:nvPr>
            <p:ph type="dt" sz="half" idx="10"/>
          </p:nvPr>
        </p:nvSpPr>
        <p:spPr/>
        <p:txBody>
          <a:bodyPr/>
          <a:lstStyle>
            <a:lvl1pPr>
              <a:defRPr/>
            </a:lvl1pPr>
          </a:lstStyle>
          <a:p>
            <a:pPr>
              <a:defRPr/>
            </a:pPr>
            <a:fld id="{0457BCA7-CBDD-4D35-8C76-E88DE1772C8C}" type="datetime1">
              <a:rPr lang="en-US">
                <a:solidFill>
                  <a:prstClr val="black">
                    <a:tint val="75000"/>
                  </a:prstClr>
                </a:solidFill>
              </a:rPr>
              <a:pPr>
                <a:defRPr/>
              </a:pPr>
              <a:t>13-Dec-2011</a:t>
            </a:fld>
            <a:endParaRPr lang="en-US">
              <a:solidFill>
                <a:prstClr val="black">
                  <a:tint val="75000"/>
                </a:prstClr>
              </a:solidFill>
            </a:endParaRPr>
          </a:p>
        </p:txBody>
      </p:sp>
      <p:sp>
        <p:nvSpPr>
          <p:cNvPr id="1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4" name="Slide Number Placeholder 5"/>
          <p:cNvSpPr>
            <a:spLocks noGrp="1"/>
          </p:cNvSpPr>
          <p:nvPr>
            <p:ph type="sldNum" sz="quarter" idx="12"/>
          </p:nvPr>
        </p:nvSpPr>
        <p:spPr>
          <a:xfrm>
            <a:off x="6804025" y="6237288"/>
            <a:ext cx="2133600" cy="365125"/>
          </a:xfrm>
        </p:spPr>
        <p:txBody>
          <a:bodyPr/>
          <a:lstStyle>
            <a:lvl1pPr>
              <a:defRPr/>
            </a:lvl1pPr>
          </a:lstStyle>
          <a:p>
            <a:pPr>
              <a:defRPr/>
            </a:pPr>
            <a:fld id="{1727F817-738C-4B6E-B2EB-2719E801AA31}" type="slidenum">
              <a:rPr lang="en-US">
                <a:solidFill>
                  <a:prstClr val="black"/>
                </a:solidFill>
              </a:rPr>
              <a:pPr>
                <a:defRPr/>
              </a:pPr>
              <a:t>‹#›</a:t>
            </a:fld>
            <a:endParaRPr lang="en-US">
              <a:solidFill>
                <a:prstClr val="black"/>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7"/>
          <p:cNvSpPr>
            <a:spLocks noGrp="1" noChangeArrowheads="1"/>
          </p:cNvSpPr>
          <p:nvPr>
            <p:ph type="sldNum" sz="quarter" idx="10"/>
          </p:nvPr>
        </p:nvSpPr>
        <p:spPr>
          <a:ln/>
        </p:spPr>
        <p:txBody>
          <a:bodyPr/>
          <a:lstStyle>
            <a:lvl1pPr>
              <a:defRPr/>
            </a:lvl1pPr>
          </a:lstStyle>
          <a:p>
            <a:pPr>
              <a:defRPr/>
            </a:pPr>
            <a:fld id="{78F34974-FCDE-49C9-9236-BD400DCDB21B}" type="slidenum">
              <a:rPr lang="da-DK"/>
              <a:pPr>
                <a:defRPr/>
              </a:pPr>
              <a:t>‹#›</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7"/>
          <p:cNvSpPr>
            <a:spLocks noGrp="1" noChangeArrowheads="1"/>
          </p:cNvSpPr>
          <p:nvPr>
            <p:ph type="sldNum" sz="quarter" idx="10"/>
          </p:nvPr>
        </p:nvSpPr>
        <p:spPr>
          <a:ln/>
        </p:spPr>
        <p:txBody>
          <a:bodyPr/>
          <a:lstStyle>
            <a:lvl1pPr>
              <a:defRPr/>
            </a:lvl1pPr>
          </a:lstStyle>
          <a:p>
            <a:pPr>
              <a:defRPr/>
            </a:pPr>
            <a:fld id="{D29476B6-5234-4E2A-8015-4123CE2198B6}" type="slidenum">
              <a:rPr lang="da-DK"/>
              <a:pPr>
                <a:defRPr/>
              </a:pPr>
              <a:t>‹#›</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7"/>
          <p:cNvSpPr>
            <a:spLocks noGrp="1" noChangeArrowheads="1"/>
          </p:cNvSpPr>
          <p:nvPr>
            <p:ph type="sldNum" sz="quarter" idx="10"/>
          </p:nvPr>
        </p:nvSpPr>
        <p:spPr>
          <a:ln/>
        </p:spPr>
        <p:txBody>
          <a:bodyPr/>
          <a:lstStyle>
            <a:lvl1pPr>
              <a:defRPr/>
            </a:lvl1pPr>
          </a:lstStyle>
          <a:p>
            <a:pPr>
              <a:defRPr/>
            </a:pPr>
            <a:fld id="{CC623DB7-B015-48ED-B6B5-7140156306A6}" type="slidenum">
              <a:rPr lang="da-DK"/>
              <a:pPr>
                <a:defRPr/>
              </a:pPr>
              <a:t>‹#›</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7"/>
          <p:cNvSpPr>
            <a:spLocks noGrp="1" noChangeArrowheads="1"/>
          </p:cNvSpPr>
          <p:nvPr>
            <p:ph type="sldNum" sz="quarter" idx="10"/>
          </p:nvPr>
        </p:nvSpPr>
        <p:spPr>
          <a:ln/>
        </p:spPr>
        <p:txBody>
          <a:bodyPr/>
          <a:lstStyle>
            <a:lvl1pPr>
              <a:defRPr/>
            </a:lvl1pPr>
          </a:lstStyle>
          <a:p>
            <a:pPr>
              <a:defRPr/>
            </a:pPr>
            <a:fld id="{7857810C-5967-4C0E-96D0-59D91478F46C}" type="slidenum">
              <a:rPr lang="da-DK"/>
              <a:pPr>
                <a:defRPr/>
              </a:pPr>
              <a:t>‹#›</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7"/>
          <p:cNvSpPr>
            <a:spLocks noGrp="1" noChangeArrowheads="1"/>
          </p:cNvSpPr>
          <p:nvPr>
            <p:ph type="sldNum" sz="quarter" idx="10"/>
          </p:nvPr>
        </p:nvSpPr>
        <p:spPr>
          <a:ln/>
        </p:spPr>
        <p:txBody>
          <a:bodyPr/>
          <a:lstStyle>
            <a:lvl1pPr>
              <a:defRPr/>
            </a:lvl1pPr>
          </a:lstStyle>
          <a:p>
            <a:pPr>
              <a:defRPr/>
            </a:pPr>
            <a:fld id="{453EC9AB-1C67-43C7-94D4-77E55E15B744}" type="slidenum">
              <a:rPr lang="da-DK"/>
              <a:pPr>
                <a:defRPr/>
              </a:pPr>
              <a:t>‹#›</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xml"/><Relationship Id="rId1" Type="http://schemas.openxmlformats.org/officeDocument/2006/relationships/slideLayout" Target="../slideLayouts/slideLayout12.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xml"/><Relationship Id="rId1" Type="http://schemas.openxmlformats.org/officeDocument/2006/relationships/slideLayout" Target="../slideLayouts/slideLayout13.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xml"/><Relationship Id="rId1" Type="http://schemas.openxmlformats.org/officeDocument/2006/relationships/slideLayout" Target="../slideLayouts/slideLayout14.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3.xml"/><Relationship Id="rId1" Type="http://schemas.openxmlformats.org/officeDocument/2006/relationships/slideLayout" Target="../slideLayouts/slideLayout15.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4.xml"/><Relationship Id="rId1" Type="http://schemas.openxmlformats.org/officeDocument/2006/relationships/slideLayout" Target="../slideLayouts/slideLayout16.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7.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8.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19.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0.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21.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22.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23.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24.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25.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26.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27.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28.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29.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30.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32.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33.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34.xml"/></Relationships>
</file>

<file path=ppt/slideMasters/_rels/slideMaster33.xml.rels><?xml version="1.0" encoding="UTF-8" standalone="yes"?>
<Relationships xmlns="http://schemas.openxmlformats.org/package/2006/relationships"><Relationship Id="rId2" Type="http://schemas.openxmlformats.org/officeDocument/2006/relationships/theme" Target="../theme/theme33.xml"/><Relationship Id="rId1" Type="http://schemas.openxmlformats.org/officeDocument/2006/relationships/slideLayout" Target="../slideLayouts/slideLayout35.xml"/></Relationships>
</file>

<file path=ppt/slideMasters/_rels/slideMaster34.xml.rels><?xml version="1.0" encoding="UTF-8" standalone="yes"?>
<Relationships xmlns="http://schemas.openxmlformats.org/package/2006/relationships"><Relationship Id="rId2" Type="http://schemas.openxmlformats.org/officeDocument/2006/relationships/theme" Target="../theme/theme34.xml"/><Relationship Id="rId1" Type="http://schemas.openxmlformats.org/officeDocument/2006/relationships/slideLayout" Target="../slideLayouts/slideLayout36.xml"/></Relationships>
</file>

<file path=ppt/slideMasters/_rels/slideMaster35.xml.rels><?xml version="1.0" encoding="UTF-8" standalone="yes"?>
<Relationships xmlns="http://schemas.openxmlformats.org/package/2006/relationships"><Relationship Id="rId2" Type="http://schemas.openxmlformats.org/officeDocument/2006/relationships/theme" Target="../theme/theme35.xml"/><Relationship Id="rId1" Type="http://schemas.openxmlformats.org/officeDocument/2006/relationships/slideLayout" Target="../slideLayouts/slideLayout37.xml"/></Relationships>
</file>

<file path=ppt/slideMasters/_rels/slideMaster36.xml.rels><?xml version="1.0" encoding="UTF-8" standalone="yes"?>
<Relationships xmlns="http://schemas.openxmlformats.org/package/2006/relationships"><Relationship Id="rId2" Type="http://schemas.openxmlformats.org/officeDocument/2006/relationships/theme" Target="../theme/theme36.xml"/><Relationship Id="rId1" Type="http://schemas.openxmlformats.org/officeDocument/2006/relationships/slideLayout" Target="../slideLayouts/slideLayout38.xml"/></Relationships>
</file>

<file path=ppt/slideMasters/_rels/slideMaster37.xml.rels><?xml version="1.0" encoding="UTF-8" standalone="yes"?>
<Relationships xmlns="http://schemas.openxmlformats.org/package/2006/relationships"><Relationship Id="rId2" Type="http://schemas.openxmlformats.org/officeDocument/2006/relationships/theme" Target="../theme/theme37.xml"/><Relationship Id="rId1" Type="http://schemas.openxmlformats.org/officeDocument/2006/relationships/slideLayout" Target="../slideLayouts/slideLayout39.xml"/></Relationships>
</file>

<file path=ppt/slideMasters/_rels/slideMaster38.xml.rels><?xml version="1.0" encoding="UTF-8" standalone="yes"?>
<Relationships xmlns="http://schemas.openxmlformats.org/package/2006/relationships"><Relationship Id="rId2" Type="http://schemas.openxmlformats.org/officeDocument/2006/relationships/theme" Target="../theme/theme38.xml"/><Relationship Id="rId1" Type="http://schemas.openxmlformats.org/officeDocument/2006/relationships/slideLayout" Target="../slideLayouts/slideLayout40.xml"/></Relationships>
</file>

<file path=ppt/slideMasters/_rels/slideMaster39.xml.rels><?xml version="1.0" encoding="UTF-8" standalone="yes"?>
<Relationships xmlns="http://schemas.openxmlformats.org/package/2006/relationships"><Relationship Id="rId2" Type="http://schemas.openxmlformats.org/officeDocument/2006/relationships/theme" Target="../theme/theme39.xml"/><Relationship Id="rId1"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836613"/>
            <a:ext cx="8061325" cy="889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a-DK" smtClean="0"/>
              <a:t>Click to edit Master title style</a:t>
            </a:r>
          </a:p>
        </p:txBody>
      </p:sp>
      <p:sp>
        <p:nvSpPr>
          <p:cNvPr id="1027" name="Rectangle 3"/>
          <p:cNvSpPr>
            <a:spLocks noGrp="1" noChangeArrowheads="1"/>
          </p:cNvSpPr>
          <p:nvPr>
            <p:ph type="body" idx="1"/>
          </p:nvPr>
        </p:nvSpPr>
        <p:spPr bwMode="auto">
          <a:xfrm>
            <a:off x="539750" y="1952625"/>
            <a:ext cx="8061325" cy="46053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dirty="0" err="1" smtClean="0"/>
              <a:t>Click</a:t>
            </a:r>
            <a:r>
              <a:rPr lang="da-DK" dirty="0" smtClean="0"/>
              <a:t> to </a:t>
            </a:r>
            <a:r>
              <a:rPr lang="da-DK" dirty="0" err="1" smtClean="0"/>
              <a:t>edit</a:t>
            </a:r>
            <a:r>
              <a:rPr lang="da-DK" dirty="0" smtClean="0"/>
              <a:t> Master </a:t>
            </a:r>
            <a:r>
              <a:rPr lang="da-DK" dirty="0" err="1" smtClean="0"/>
              <a:t>text</a:t>
            </a:r>
            <a:r>
              <a:rPr lang="da-DK" dirty="0" smtClean="0"/>
              <a:t> </a:t>
            </a:r>
            <a:r>
              <a:rPr lang="da-DK" dirty="0" err="1" smtClean="0"/>
              <a:t>styles</a:t>
            </a:r>
            <a:endParaRPr lang="da-DK" dirty="0" smtClean="0"/>
          </a:p>
          <a:p>
            <a:pPr lvl="1"/>
            <a:r>
              <a:rPr lang="da-DK" dirty="0" err="1" smtClean="0"/>
              <a:t>Second</a:t>
            </a:r>
            <a:r>
              <a:rPr lang="da-DK" dirty="0" smtClean="0"/>
              <a:t> </a:t>
            </a:r>
            <a:r>
              <a:rPr lang="da-DK" dirty="0" err="1" smtClean="0"/>
              <a:t>level</a:t>
            </a:r>
            <a:endParaRPr lang="da-DK" dirty="0" smtClean="0"/>
          </a:p>
          <a:p>
            <a:pPr lvl="2"/>
            <a:r>
              <a:rPr lang="da-DK" dirty="0" err="1" smtClean="0"/>
              <a:t>Third</a:t>
            </a:r>
            <a:r>
              <a:rPr lang="da-DK" dirty="0" smtClean="0"/>
              <a:t>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a:p>
            <a:pPr lvl="4"/>
            <a:r>
              <a:rPr lang="da-DK" dirty="0" err="1" smtClean="0"/>
              <a:t>Fifth</a:t>
            </a:r>
            <a:r>
              <a:rPr lang="da-DK" dirty="0" smtClean="0"/>
              <a:t> </a:t>
            </a:r>
            <a:r>
              <a:rPr lang="da-DK" dirty="0" err="1" smtClean="0"/>
              <a:t>level</a:t>
            </a:r>
            <a:endParaRPr lang="da-DK" dirty="0" smtClean="0"/>
          </a:p>
        </p:txBody>
      </p:sp>
      <p:sp>
        <p:nvSpPr>
          <p:cNvPr id="1051" name="Rectangle 27"/>
          <p:cNvSpPr>
            <a:spLocks noGrp="1" noChangeArrowheads="1"/>
          </p:cNvSpPr>
          <p:nvPr>
            <p:ph type="sldNum" sz="quarter" idx="4"/>
          </p:nvPr>
        </p:nvSpPr>
        <p:spPr bwMode="auto">
          <a:xfrm>
            <a:off x="6464300" y="6635750"/>
            <a:ext cx="2133600" cy="2159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lnSpc>
                <a:spcPct val="100000"/>
              </a:lnSpc>
              <a:defRPr sz="1000">
                <a:latin typeface="+mj-lt"/>
              </a:defRPr>
            </a:lvl1pPr>
          </a:lstStyle>
          <a:p>
            <a:pPr>
              <a:defRPr/>
            </a:pPr>
            <a:fld id="{C2745292-1ED8-4CD9-8EAC-A6A30DF8C68C}" type="slidenum">
              <a:rPr lang="da-DK"/>
              <a:pPr>
                <a:defRPr/>
              </a:pPr>
              <a:t>‹#›</a:t>
            </a:fld>
            <a:endParaRPr lang="da-DK"/>
          </a:p>
        </p:txBody>
      </p:sp>
      <p:pic>
        <p:nvPicPr>
          <p:cNvPr id="1029" name="Picture 28" descr="di_logoorganisation_p_2"/>
          <p:cNvPicPr>
            <a:picLocks noChangeAspect="1" noChangeArrowheads="1"/>
          </p:cNvPicPr>
          <p:nvPr/>
        </p:nvPicPr>
        <p:blipFill>
          <a:blip r:embed="rId13" cstate="print"/>
          <a:srcRect/>
          <a:stretch>
            <a:fillRect/>
          </a:stretch>
        </p:blipFill>
        <p:spPr bwMode="auto">
          <a:xfrm>
            <a:off x="539750" y="287338"/>
            <a:ext cx="831850" cy="396875"/>
          </a:xfrm>
          <a:prstGeom prst="rect">
            <a:avLst/>
          </a:prstGeom>
          <a:noFill/>
          <a:ln w="9525">
            <a:noFill/>
            <a:miter lim="800000"/>
            <a:headEnd/>
            <a:tailEnd/>
          </a:ln>
        </p:spPr>
      </p:pic>
      <p:sp>
        <p:nvSpPr>
          <p:cNvPr id="1058" name="bmkFld2PresentationTitle"/>
          <p:cNvSpPr txBox="1">
            <a:spLocks noChangeArrowheads="1"/>
          </p:cNvSpPr>
          <p:nvPr/>
        </p:nvSpPr>
        <p:spPr bwMode="auto">
          <a:xfrm>
            <a:off x="6156325" y="355600"/>
            <a:ext cx="1482725" cy="252413"/>
          </a:xfrm>
          <a:prstGeom prst="rect">
            <a:avLst/>
          </a:prstGeom>
          <a:noFill/>
          <a:ln w="9525">
            <a:noFill/>
            <a:miter lim="800000"/>
            <a:headEnd/>
            <a:tailEnd/>
          </a:ln>
          <a:effectLst/>
        </p:spPr>
        <p:txBody>
          <a:bodyPr lIns="0" tIns="0" rIns="0" bIns="0" anchor="ctr"/>
          <a:lstStyle/>
          <a:p>
            <a:pPr>
              <a:defRPr/>
            </a:pPr>
            <a:endParaRPr lang="da-DK" sz="1000" dirty="0">
              <a:solidFill>
                <a:schemeClr val="tx2"/>
              </a:solidFill>
              <a:latin typeface="Arial" charset="0"/>
            </a:endParaRPr>
          </a:p>
        </p:txBody>
      </p:sp>
      <p:sp>
        <p:nvSpPr>
          <p:cNvPr id="1089" name="bmkFld2Day"/>
          <p:cNvSpPr>
            <a:spLocks noChangeAspect="1" noChangeArrowheads="1"/>
          </p:cNvSpPr>
          <p:nvPr/>
        </p:nvSpPr>
        <p:spPr bwMode="auto">
          <a:xfrm>
            <a:off x="7751763" y="355600"/>
            <a:ext cx="252412" cy="252413"/>
          </a:xfrm>
          <a:prstGeom prst="ellipse">
            <a:avLst/>
          </a:prstGeom>
          <a:noFill/>
          <a:ln w="22225">
            <a:solidFill>
              <a:schemeClr val="tx2"/>
            </a:solidFill>
            <a:round/>
            <a:headEnd/>
            <a:tailEnd/>
          </a:ln>
          <a:effectLst/>
        </p:spPr>
        <p:txBody>
          <a:bodyPr wrap="none" lIns="0" tIns="0" rIns="0" bIns="0" anchor="ctr"/>
          <a:lstStyle/>
          <a:p>
            <a:pPr algn="ctr">
              <a:lnSpc>
                <a:spcPct val="100000"/>
              </a:lnSpc>
              <a:defRPr/>
            </a:pPr>
            <a:r>
              <a:rPr lang="en-US" sz="800" dirty="0" smtClean="0">
                <a:solidFill>
                  <a:schemeClr val="tx2"/>
                </a:solidFill>
                <a:latin typeface="Arial" charset="0"/>
              </a:rPr>
              <a:t>7.</a:t>
            </a:r>
            <a:endParaRPr lang="en-US" sz="800" dirty="0">
              <a:solidFill>
                <a:schemeClr val="tx2"/>
              </a:solidFill>
              <a:latin typeface="Arial" charset="0"/>
            </a:endParaRPr>
          </a:p>
        </p:txBody>
      </p:sp>
      <p:sp>
        <p:nvSpPr>
          <p:cNvPr id="1090" name="bmkFld2Month"/>
          <p:cNvSpPr>
            <a:spLocks noChangeAspect="1" noChangeArrowheads="1"/>
          </p:cNvSpPr>
          <p:nvPr/>
        </p:nvSpPr>
        <p:spPr bwMode="auto">
          <a:xfrm>
            <a:off x="8056563" y="355600"/>
            <a:ext cx="252412" cy="252413"/>
          </a:xfrm>
          <a:prstGeom prst="ellipse">
            <a:avLst/>
          </a:prstGeom>
          <a:noFill/>
          <a:ln w="22225">
            <a:solidFill>
              <a:schemeClr val="tx2"/>
            </a:solidFill>
            <a:round/>
            <a:headEnd/>
            <a:tailEnd/>
          </a:ln>
          <a:effectLst/>
        </p:spPr>
        <p:txBody>
          <a:bodyPr wrap="none" lIns="0" tIns="0" rIns="0" bIns="0" anchor="ctr"/>
          <a:lstStyle/>
          <a:p>
            <a:pPr algn="ctr">
              <a:lnSpc>
                <a:spcPct val="100000"/>
              </a:lnSpc>
              <a:defRPr/>
            </a:pPr>
            <a:r>
              <a:rPr lang="en-US" sz="800" dirty="0" smtClean="0">
                <a:solidFill>
                  <a:schemeClr val="tx2"/>
                </a:solidFill>
                <a:latin typeface="Arial" charset="0"/>
              </a:rPr>
              <a:t>Dec.</a:t>
            </a:r>
            <a:endParaRPr lang="en-US" sz="800" dirty="0">
              <a:solidFill>
                <a:schemeClr val="tx2"/>
              </a:solidFill>
              <a:latin typeface="Arial" charset="0"/>
            </a:endParaRPr>
          </a:p>
        </p:txBody>
      </p:sp>
      <p:sp>
        <p:nvSpPr>
          <p:cNvPr id="1091" name="bmkFld2Year"/>
          <p:cNvSpPr>
            <a:spLocks noChangeAspect="1" noChangeArrowheads="1"/>
          </p:cNvSpPr>
          <p:nvPr/>
        </p:nvSpPr>
        <p:spPr bwMode="auto">
          <a:xfrm>
            <a:off x="8362950" y="355600"/>
            <a:ext cx="252413" cy="252413"/>
          </a:xfrm>
          <a:prstGeom prst="ellipse">
            <a:avLst/>
          </a:prstGeom>
          <a:noFill/>
          <a:ln w="22225">
            <a:solidFill>
              <a:schemeClr val="tx2"/>
            </a:solidFill>
            <a:round/>
            <a:headEnd/>
            <a:tailEnd/>
          </a:ln>
          <a:effectLst/>
        </p:spPr>
        <p:txBody>
          <a:bodyPr wrap="none" lIns="0" tIns="0" rIns="0" bIns="0" anchor="ctr"/>
          <a:lstStyle/>
          <a:p>
            <a:pPr algn="ctr">
              <a:lnSpc>
                <a:spcPct val="100000"/>
              </a:lnSpc>
              <a:defRPr/>
            </a:pPr>
            <a:r>
              <a:rPr lang="da-DK" sz="800" dirty="0">
                <a:solidFill>
                  <a:schemeClr val="tx2"/>
                </a:solidFill>
                <a:latin typeface="Arial" charset="0"/>
              </a:rPr>
              <a:t> 2011</a:t>
            </a:r>
            <a:endParaRPr lang="en-US" sz="800" dirty="0">
              <a:solidFill>
                <a:schemeClr val="tx2"/>
              </a:solidFill>
              <a:latin typeface="Arial" charset="0"/>
            </a:endParaRPr>
          </a:p>
        </p:txBody>
      </p:sp>
      <p:sp>
        <p:nvSpPr>
          <p:cNvPr id="1092" name="bmkFld2AuthorName"/>
          <p:cNvSpPr txBox="1">
            <a:spLocks noChangeArrowheads="1"/>
          </p:cNvSpPr>
          <p:nvPr userDrawn="1"/>
        </p:nvSpPr>
        <p:spPr bwMode="auto">
          <a:xfrm>
            <a:off x="4427984" y="404664"/>
            <a:ext cx="1290637" cy="255588"/>
          </a:xfrm>
          <a:prstGeom prst="rect">
            <a:avLst/>
          </a:prstGeom>
          <a:noFill/>
          <a:ln w="9525">
            <a:noFill/>
            <a:miter lim="800000"/>
            <a:headEnd/>
            <a:tailEnd/>
          </a:ln>
          <a:effectLst/>
        </p:spPr>
        <p:txBody>
          <a:bodyPr lIns="0" tIns="0" rIns="0" bIns="0" anchor="ctr"/>
          <a:lstStyle/>
          <a:p>
            <a:pPr>
              <a:defRPr/>
            </a:pPr>
            <a:r>
              <a:rPr lang="da-DK" sz="1000" b="1" dirty="0" err="1" smtClean="0">
                <a:solidFill>
                  <a:schemeClr val="tx2"/>
                </a:solidFill>
                <a:latin typeface="Arial" charset="0"/>
              </a:rPr>
              <a:t>Middle</a:t>
            </a:r>
            <a:r>
              <a:rPr lang="da-DK" sz="1000" b="1" dirty="0" smtClean="0">
                <a:solidFill>
                  <a:schemeClr val="tx2"/>
                </a:solidFill>
                <a:latin typeface="Arial" charset="0"/>
              </a:rPr>
              <a:t> East Day</a:t>
            </a:r>
            <a:endParaRPr lang="da-DK" sz="1000" b="1" dirty="0">
              <a:solidFill>
                <a:schemeClr val="tx2"/>
              </a:solidFill>
              <a:latin typeface="Arial" charset="0"/>
            </a:endParaRPr>
          </a:p>
        </p:txBody>
      </p:sp>
      <p:sp>
        <p:nvSpPr>
          <p:cNvPr id="1095" name="Freeform 71"/>
          <p:cNvSpPr>
            <a:spLocks noChangeAspect="1" noEditPoints="1"/>
          </p:cNvSpPr>
          <p:nvPr userDrawn="1"/>
        </p:nvSpPr>
        <p:spPr bwMode="auto">
          <a:xfrm>
            <a:off x="5772150" y="342900"/>
            <a:ext cx="273050" cy="274638"/>
          </a:xfrm>
          <a:custGeom>
            <a:avLst/>
            <a:gdLst/>
            <a:ahLst/>
            <a:cxnLst>
              <a:cxn ang="0">
                <a:pos x="5823" y="8684"/>
              </a:cxn>
              <a:cxn ang="0">
                <a:pos x="5673" y="8720"/>
              </a:cxn>
              <a:cxn ang="0">
                <a:pos x="5511" y="8692"/>
              </a:cxn>
              <a:cxn ang="0">
                <a:pos x="5362" y="8600"/>
              </a:cxn>
              <a:cxn ang="0">
                <a:pos x="5257" y="8464"/>
              </a:cxn>
              <a:cxn ang="0">
                <a:pos x="5212" y="8301"/>
              </a:cxn>
              <a:cxn ang="0">
                <a:pos x="5230" y="8130"/>
              </a:cxn>
              <a:cxn ang="0">
                <a:pos x="5315" y="7982"/>
              </a:cxn>
              <a:cxn ang="0">
                <a:pos x="2980" y="6202"/>
              </a:cxn>
              <a:cxn ang="0">
                <a:pos x="2823" y="6146"/>
              </a:cxn>
              <a:cxn ang="0">
                <a:pos x="2697" y="6037"/>
              </a:cxn>
              <a:cxn ang="0">
                <a:pos x="2620" y="5887"/>
              </a:cxn>
              <a:cxn ang="0">
                <a:pos x="2610" y="5712"/>
              </a:cxn>
              <a:cxn ang="0">
                <a:pos x="2672" y="5548"/>
              </a:cxn>
              <a:cxn ang="0">
                <a:pos x="2788" y="5417"/>
              </a:cxn>
              <a:cxn ang="0">
                <a:pos x="2938" y="5339"/>
              </a:cxn>
              <a:cxn ang="0">
                <a:pos x="5333" y="3589"/>
              </a:cxn>
              <a:cxn ang="0">
                <a:pos x="5265" y="3501"/>
              </a:cxn>
              <a:cxn ang="0">
                <a:pos x="5214" y="3334"/>
              </a:cxn>
              <a:cxn ang="0">
                <a:pos x="5226" y="3173"/>
              </a:cxn>
              <a:cxn ang="0">
                <a:pos x="5303" y="3021"/>
              </a:cxn>
              <a:cxn ang="0">
                <a:pos x="5432" y="2904"/>
              </a:cxn>
              <a:cxn ang="0">
                <a:pos x="5594" y="2841"/>
              </a:cxn>
              <a:cxn ang="0">
                <a:pos x="5770" y="2853"/>
              </a:cxn>
              <a:cxn ang="0">
                <a:pos x="5908" y="2926"/>
              </a:cxn>
              <a:cxn ang="0">
                <a:pos x="8690" y="5511"/>
              </a:cxn>
              <a:cxn ang="0">
                <a:pos x="8761" y="5683"/>
              </a:cxn>
              <a:cxn ang="0">
                <a:pos x="8761" y="5862"/>
              </a:cxn>
              <a:cxn ang="0">
                <a:pos x="8690" y="6042"/>
              </a:cxn>
              <a:cxn ang="0">
                <a:pos x="5224" y="974"/>
              </a:cxn>
              <a:cxn ang="0">
                <a:pos x="3434" y="1531"/>
              </a:cxn>
              <a:cxn ang="0">
                <a:pos x="2026" y="2703"/>
              </a:cxn>
              <a:cxn ang="0">
                <a:pos x="1153" y="4340"/>
              </a:cxn>
              <a:cxn ang="0">
                <a:pos x="963" y="6273"/>
              </a:cxn>
              <a:cxn ang="0">
                <a:pos x="1513" y="8087"/>
              </a:cxn>
              <a:cxn ang="0">
                <a:pos x="2673" y="9514"/>
              </a:cxn>
              <a:cxn ang="0">
                <a:pos x="4291" y="10401"/>
              </a:cxn>
              <a:cxn ang="0">
                <a:pos x="6206" y="10594"/>
              </a:cxn>
              <a:cxn ang="0">
                <a:pos x="8005" y="10035"/>
              </a:cxn>
              <a:cxn ang="0">
                <a:pos x="9420" y="8858"/>
              </a:cxn>
              <a:cxn ang="0">
                <a:pos x="10299" y="7218"/>
              </a:cxn>
              <a:cxn ang="0">
                <a:pos x="10490" y="5284"/>
              </a:cxn>
              <a:cxn ang="0">
                <a:pos x="9936" y="3473"/>
              </a:cxn>
              <a:cxn ang="0">
                <a:pos x="8770" y="2050"/>
              </a:cxn>
              <a:cxn ang="0">
                <a:pos x="7144" y="1166"/>
              </a:cxn>
              <a:cxn ang="0">
                <a:pos x="5420" y="11547"/>
              </a:cxn>
              <a:cxn ang="0">
                <a:pos x="3240" y="10987"/>
              </a:cxn>
              <a:cxn ang="0">
                <a:pos x="1487" y="9665"/>
              </a:cxn>
              <a:cxn ang="0">
                <a:pos x="348" y="7767"/>
              </a:cxn>
              <a:cxn ang="0">
                <a:pos x="7" y="5481"/>
              </a:cxn>
              <a:cxn ang="0">
                <a:pos x="565" y="3272"/>
              </a:cxn>
              <a:cxn ang="0">
                <a:pos x="1875" y="1500"/>
              </a:cxn>
              <a:cxn ang="0">
                <a:pos x="3752" y="350"/>
              </a:cxn>
              <a:cxn ang="0">
                <a:pos x="6008" y="8"/>
              </a:cxn>
              <a:cxn ang="0">
                <a:pos x="8193" y="569"/>
              </a:cxn>
              <a:cxn ang="0">
                <a:pos x="9944" y="1892"/>
              </a:cxn>
              <a:cxn ang="0">
                <a:pos x="11081" y="3790"/>
              </a:cxn>
              <a:cxn ang="0">
                <a:pos x="11419" y="6076"/>
              </a:cxn>
              <a:cxn ang="0">
                <a:pos x="10864" y="8285"/>
              </a:cxn>
              <a:cxn ang="0">
                <a:pos x="9557" y="10056"/>
              </a:cxn>
              <a:cxn ang="0">
                <a:pos x="7680" y="11206"/>
              </a:cxn>
            </a:cxnLst>
            <a:rect l="0" t="0" r="r" b="b"/>
            <a:pathLst>
              <a:path w="11427" h="11555">
                <a:moveTo>
                  <a:pt x="5979" y="8587"/>
                </a:moveTo>
                <a:lnTo>
                  <a:pt x="5951" y="8608"/>
                </a:lnTo>
                <a:lnTo>
                  <a:pt x="5919" y="8630"/>
                </a:lnTo>
                <a:lnTo>
                  <a:pt x="5902" y="8641"/>
                </a:lnTo>
                <a:lnTo>
                  <a:pt x="5884" y="8652"/>
                </a:lnTo>
                <a:lnTo>
                  <a:pt x="5865" y="8663"/>
                </a:lnTo>
                <a:lnTo>
                  <a:pt x="5844" y="8674"/>
                </a:lnTo>
                <a:lnTo>
                  <a:pt x="5823" y="8684"/>
                </a:lnTo>
                <a:lnTo>
                  <a:pt x="5802" y="8692"/>
                </a:lnTo>
                <a:lnTo>
                  <a:pt x="5780" y="8700"/>
                </a:lnTo>
                <a:lnTo>
                  <a:pt x="5757" y="8707"/>
                </a:lnTo>
                <a:lnTo>
                  <a:pt x="5733" y="8712"/>
                </a:lnTo>
                <a:lnTo>
                  <a:pt x="5709" y="8716"/>
                </a:lnTo>
                <a:lnTo>
                  <a:pt x="5697" y="8718"/>
                </a:lnTo>
                <a:lnTo>
                  <a:pt x="5685" y="8719"/>
                </a:lnTo>
                <a:lnTo>
                  <a:pt x="5673" y="8720"/>
                </a:lnTo>
                <a:lnTo>
                  <a:pt x="5661" y="8720"/>
                </a:lnTo>
                <a:lnTo>
                  <a:pt x="5639" y="8719"/>
                </a:lnTo>
                <a:lnTo>
                  <a:pt x="5616" y="8718"/>
                </a:lnTo>
                <a:lnTo>
                  <a:pt x="5594" y="8715"/>
                </a:lnTo>
                <a:lnTo>
                  <a:pt x="5573" y="8710"/>
                </a:lnTo>
                <a:lnTo>
                  <a:pt x="5552" y="8705"/>
                </a:lnTo>
                <a:lnTo>
                  <a:pt x="5531" y="8699"/>
                </a:lnTo>
                <a:lnTo>
                  <a:pt x="5511" y="8692"/>
                </a:lnTo>
                <a:lnTo>
                  <a:pt x="5490" y="8684"/>
                </a:lnTo>
                <a:lnTo>
                  <a:pt x="5470" y="8674"/>
                </a:lnTo>
                <a:lnTo>
                  <a:pt x="5451" y="8663"/>
                </a:lnTo>
                <a:lnTo>
                  <a:pt x="5432" y="8653"/>
                </a:lnTo>
                <a:lnTo>
                  <a:pt x="5414" y="8640"/>
                </a:lnTo>
                <a:lnTo>
                  <a:pt x="5396" y="8628"/>
                </a:lnTo>
                <a:lnTo>
                  <a:pt x="5378" y="8614"/>
                </a:lnTo>
                <a:lnTo>
                  <a:pt x="5362" y="8600"/>
                </a:lnTo>
                <a:lnTo>
                  <a:pt x="5346" y="8585"/>
                </a:lnTo>
                <a:lnTo>
                  <a:pt x="5331" y="8570"/>
                </a:lnTo>
                <a:lnTo>
                  <a:pt x="5317" y="8554"/>
                </a:lnTo>
                <a:lnTo>
                  <a:pt x="5303" y="8536"/>
                </a:lnTo>
                <a:lnTo>
                  <a:pt x="5291" y="8518"/>
                </a:lnTo>
                <a:lnTo>
                  <a:pt x="5279" y="8501"/>
                </a:lnTo>
                <a:lnTo>
                  <a:pt x="5267" y="8483"/>
                </a:lnTo>
                <a:lnTo>
                  <a:pt x="5257" y="8464"/>
                </a:lnTo>
                <a:lnTo>
                  <a:pt x="5248" y="8445"/>
                </a:lnTo>
                <a:lnTo>
                  <a:pt x="5239" y="8425"/>
                </a:lnTo>
                <a:lnTo>
                  <a:pt x="5232" y="8404"/>
                </a:lnTo>
                <a:lnTo>
                  <a:pt x="5226" y="8384"/>
                </a:lnTo>
                <a:lnTo>
                  <a:pt x="5221" y="8364"/>
                </a:lnTo>
                <a:lnTo>
                  <a:pt x="5216" y="8343"/>
                </a:lnTo>
                <a:lnTo>
                  <a:pt x="5213" y="8322"/>
                </a:lnTo>
                <a:lnTo>
                  <a:pt x="5212" y="8301"/>
                </a:lnTo>
                <a:lnTo>
                  <a:pt x="5211" y="8279"/>
                </a:lnTo>
                <a:lnTo>
                  <a:pt x="5211" y="8259"/>
                </a:lnTo>
                <a:lnTo>
                  <a:pt x="5212" y="8238"/>
                </a:lnTo>
                <a:lnTo>
                  <a:pt x="5214" y="8217"/>
                </a:lnTo>
                <a:lnTo>
                  <a:pt x="5217" y="8195"/>
                </a:lnTo>
                <a:lnTo>
                  <a:pt x="5220" y="8174"/>
                </a:lnTo>
                <a:lnTo>
                  <a:pt x="5225" y="8151"/>
                </a:lnTo>
                <a:lnTo>
                  <a:pt x="5230" y="8130"/>
                </a:lnTo>
                <a:lnTo>
                  <a:pt x="5237" y="8108"/>
                </a:lnTo>
                <a:lnTo>
                  <a:pt x="5245" y="8087"/>
                </a:lnTo>
                <a:lnTo>
                  <a:pt x="5254" y="8067"/>
                </a:lnTo>
                <a:lnTo>
                  <a:pt x="5265" y="8047"/>
                </a:lnTo>
                <a:lnTo>
                  <a:pt x="5278" y="8026"/>
                </a:lnTo>
                <a:lnTo>
                  <a:pt x="5292" y="8008"/>
                </a:lnTo>
                <a:lnTo>
                  <a:pt x="5307" y="7990"/>
                </a:lnTo>
                <a:lnTo>
                  <a:pt x="5315" y="7982"/>
                </a:lnTo>
                <a:lnTo>
                  <a:pt x="5324" y="7973"/>
                </a:lnTo>
                <a:lnTo>
                  <a:pt x="5333" y="7966"/>
                </a:lnTo>
                <a:lnTo>
                  <a:pt x="5343" y="7958"/>
                </a:lnTo>
                <a:lnTo>
                  <a:pt x="7274" y="6207"/>
                </a:lnTo>
                <a:lnTo>
                  <a:pt x="3042" y="6207"/>
                </a:lnTo>
                <a:lnTo>
                  <a:pt x="3021" y="6206"/>
                </a:lnTo>
                <a:lnTo>
                  <a:pt x="3000" y="6205"/>
                </a:lnTo>
                <a:lnTo>
                  <a:pt x="2980" y="6202"/>
                </a:lnTo>
                <a:lnTo>
                  <a:pt x="2958" y="6198"/>
                </a:lnTo>
                <a:lnTo>
                  <a:pt x="2938" y="6194"/>
                </a:lnTo>
                <a:lnTo>
                  <a:pt x="2918" y="6188"/>
                </a:lnTo>
                <a:lnTo>
                  <a:pt x="2898" y="6182"/>
                </a:lnTo>
                <a:lnTo>
                  <a:pt x="2879" y="6174"/>
                </a:lnTo>
                <a:lnTo>
                  <a:pt x="2860" y="6166"/>
                </a:lnTo>
                <a:lnTo>
                  <a:pt x="2841" y="6156"/>
                </a:lnTo>
                <a:lnTo>
                  <a:pt x="2823" y="6146"/>
                </a:lnTo>
                <a:lnTo>
                  <a:pt x="2805" y="6134"/>
                </a:lnTo>
                <a:lnTo>
                  <a:pt x="2788" y="6123"/>
                </a:lnTo>
                <a:lnTo>
                  <a:pt x="2771" y="6110"/>
                </a:lnTo>
                <a:lnTo>
                  <a:pt x="2755" y="6097"/>
                </a:lnTo>
                <a:lnTo>
                  <a:pt x="2740" y="6083"/>
                </a:lnTo>
                <a:lnTo>
                  <a:pt x="2724" y="6068"/>
                </a:lnTo>
                <a:lnTo>
                  <a:pt x="2710" y="6053"/>
                </a:lnTo>
                <a:lnTo>
                  <a:pt x="2697" y="6037"/>
                </a:lnTo>
                <a:lnTo>
                  <a:pt x="2684" y="6019"/>
                </a:lnTo>
                <a:lnTo>
                  <a:pt x="2672" y="6002"/>
                </a:lnTo>
                <a:lnTo>
                  <a:pt x="2661" y="5984"/>
                </a:lnTo>
                <a:lnTo>
                  <a:pt x="2651" y="5966"/>
                </a:lnTo>
                <a:lnTo>
                  <a:pt x="2642" y="5947"/>
                </a:lnTo>
                <a:lnTo>
                  <a:pt x="2634" y="5928"/>
                </a:lnTo>
                <a:lnTo>
                  <a:pt x="2627" y="5908"/>
                </a:lnTo>
                <a:lnTo>
                  <a:pt x="2620" y="5887"/>
                </a:lnTo>
                <a:lnTo>
                  <a:pt x="2614" y="5866"/>
                </a:lnTo>
                <a:lnTo>
                  <a:pt x="2610" y="5845"/>
                </a:lnTo>
                <a:lnTo>
                  <a:pt x="2607" y="5823"/>
                </a:lnTo>
                <a:lnTo>
                  <a:pt x="2606" y="5801"/>
                </a:lnTo>
                <a:lnTo>
                  <a:pt x="2605" y="5779"/>
                </a:lnTo>
                <a:lnTo>
                  <a:pt x="2606" y="5756"/>
                </a:lnTo>
                <a:lnTo>
                  <a:pt x="2607" y="5734"/>
                </a:lnTo>
                <a:lnTo>
                  <a:pt x="2610" y="5712"/>
                </a:lnTo>
                <a:lnTo>
                  <a:pt x="2614" y="5690"/>
                </a:lnTo>
                <a:lnTo>
                  <a:pt x="2620" y="5669"/>
                </a:lnTo>
                <a:lnTo>
                  <a:pt x="2627" y="5647"/>
                </a:lnTo>
                <a:lnTo>
                  <a:pt x="2634" y="5626"/>
                </a:lnTo>
                <a:lnTo>
                  <a:pt x="2642" y="5606"/>
                </a:lnTo>
                <a:lnTo>
                  <a:pt x="2651" y="5586"/>
                </a:lnTo>
                <a:lnTo>
                  <a:pt x="2661" y="5566"/>
                </a:lnTo>
                <a:lnTo>
                  <a:pt x="2672" y="5548"/>
                </a:lnTo>
                <a:lnTo>
                  <a:pt x="2684" y="5529"/>
                </a:lnTo>
                <a:lnTo>
                  <a:pt x="2697" y="5510"/>
                </a:lnTo>
                <a:lnTo>
                  <a:pt x="2710" y="5493"/>
                </a:lnTo>
                <a:lnTo>
                  <a:pt x="2724" y="5477"/>
                </a:lnTo>
                <a:lnTo>
                  <a:pt x="2740" y="5461"/>
                </a:lnTo>
                <a:lnTo>
                  <a:pt x="2755" y="5446"/>
                </a:lnTo>
                <a:lnTo>
                  <a:pt x="2771" y="5431"/>
                </a:lnTo>
                <a:lnTo>
                  <a:pt x="2788" y="5417"/>
                </a:lnTo>
                <a:lnTo>
                  <a:pt x="2805" y="5404"/>
                </a:lnTo>
                <a:lnTo>
                  <a:pt x="2823" y="5391"/>
                </a:lnTo>
                <a:lnTo>
                  <a:pt x="2841" y="5380"/>
                </a:lnTo>
                <a:lnTo>
                  <a:pt x="2860" y="5370"/>
                </a:lnTo>
                <a:lnTo>
                  <a:pt x="2879" y="5360"/>
                </a:lnTo>
                <a:lnTo>
                  <a:pt x="2898" y="5352"/>
                </a:lnTo>
                <a:lnTo>
                  <a:pt x="2918" y="5345"/>
                </a:lnTo>
                <a:lnTo>
                  <a:pt x="2938" y="5339"/>
                </a:lnTo>
                <a:lnTo>
                  <a:pt x="2958" y="5333"/>
                </a:lnTo>
                <a:lnTo>
                  <a:pt x="2980" y="5329"/>
                </a:lnTo>
                <a:lnTo>
                  <a:pt x="3000" y="5326"/>
                </a:lnTo>
                <a:lnTo>
                  <a:pt x="3021" y="5324"/>
                </a:lnTo>
                <a:lnTo>
                  <a:pt x="3042" y="5323"/>
                </a:lnTo>
                <a:lnTo>
                  <a:pt x="7274" y="5323"/>
                </a:lnTo>
                <a:lnTo>
                  <a:pt x="5343" y="3598"/>
                </a:lnTo>
                <a:lnTo>
                  <a:pt x="5333" y="3589"/>
                </a:lnTo>
                <a:lnTo>
                  <a:pt x="5324" y="3580"/>
                </a:lnTo>
                <a:lnTo>
                  <a:pt x="5315" y="3571"/>
                </a:lnTo>
                <a:lnTo>
                  <a:pt x="5307" y="3561"/>
                </a:lnTo>
                <a:lnTo>
                  <a:pt x="5299" y="3552"/>
                </a:lnTo>
                <a:lnTo>
                  <a:pt x="5292" y="3542"/>
                </a:lnTo>
                <a:lnTo>
                  <a:pt x="5285" y="3532"/>
                </a:lnTo>
                <a:lnTo>
                  <a:pt x="5278" y="3522"/>
                </a:lnTo>
                <a:lnTo>
                  <a:pt x="5265" y="3501"/>
                </a:lnTo>
                <a:lnTo>
                  <a:pt x="5254" y="3480"/>
                </a:lnTo>
                <a:lnTo>
                  <a:pt x="5245" y="3459"/>
                </a:lnTo>
                <a:lnTo>
                  <a:pt x="5237" y="3438"/>
                </a:lnTo>
                <a:lnTo>
                  <a:pt x="5230" y="3417"/>
                </a:lnTo>
                <a:lnTo>
                  <a:pt x="5225" y="3396"/>
                </a:lnTo>
                <a:lnTo>
                  <a:pt x="5220" y="3374"/>
                </a:lnTo>
                <a:lnTo>
                  <a:pt x="5217" y="3354"/>
                </a:lnTo>
                <a:lnTo>
                  <a:pt x="5214" y="3334"/>
                </a:lnTo>
                <a:lnTo>
                  <a:pt x="5212" y="3314"/>
                </a:lnTo>
                <a:lnTo>
                  <a:pt x="5211" y="3295"/>
                </a:lnTo>
                <a:lnTo>
                  <a:pt x="5211" y="3277"/>
                </a:lnTo>
                <a:lnTo>
                  <a:pt x="5212" y="3257"/>
                </a:lnTo>
                <a:lnTo>
                  <a:pt x="5213" y="3235"/>
                </a:lnTo>
                <a:lnTo>
                  <a:pt x="5216" y="3214"/>
                </a:lnTo>
                <a:lnTo>
                  <a:pt x="5221" y="3193"/>
                </a:lnTo>
                <a:lnTo>
                  <a:pt x="5226" y="3173"/>
                </a:lnTo>
                <a:lnTo>
                  <a:pt x="5232" y="3153"/>
                </a:lnTo>
                <a:lnTo>
                  <a:pt x="5239" y="3133"/>
                </a:lnTo>
                <a:lnTo>
                  <a:pt x="5248" y="3112"/>
                </a:lnTo>
                <a:lnTo>
                  <a:pt x="5257" y="3093"/>
                </a:lnTo>
                <a:lnTo>
                  <a:pt x="5267" y="3074"/>
                </a:lnTo>
                <a:lnTo>
                  <a:pt x="5279" y="3056"/>
                </a:lnTo>
                <a:lnTo>
                  <a:pt x="5291" y="3038"/>
                </a:lnTo>
                <a:lnTo>
                  <a:pt x="5303" y="3021"/>
                </a:lnTo>
                <a:lnTo>
                  <a:pt x="5317" y="3004"/>
                </a:lnTo>
                <a:lnTo>
                  <a:pt x="5331" y="2987"/>
                </a:lnTo>
                <a:lnTo>
                  <a:pt x="5346" y="2971"/>
                </a:lnTo>
                <a:lnTo>
                  <a:pt x="5362" y="2956"/>
                </a:lnTo>
                <a:lnTo>
                  <a:pt x="5378" y="2942"/>
                </a:lnTo>
                <a:lnTo>
                  <a:pt x="5396" y="2928"/>
                </a:lnTo>
                <a:lnTo>
                  <a:pt x="5414" y="2916"/>
                </a:lnTo>
                <a:lnTo>
                  <a:pt x="5432" y="2904"/>
                </a:lnTo>
                <a:lnTo>
                  <a:pt x="5451" y="2893"/>
                </a:lnTo>
                <a:lnTo>
                  <a:pt x="5470" y="2883"/>
                </a:lnTo>
                <a:lnTo>
                  <a:pt x="5490" y="2872"/>
                </a:lnTo>
                <a:lnTo>
                  <a:pt x="5511" y="2864"/>
                </a:lnTo>
                <a:lnTo>
                  <a:pt x="5531" y="2857"/>
                </a:lnTo>
                <a:lnTo>
                  <a:pt x="5552" y="2850"/>
                </a:lnTo>
                <a:lnTo>
                  <a:pt x="5573" y="2845"/>
                </a:lnTo>
                <a:lnTo>
                  <a:pt x="5594" y="2841"/>
                </a:lnTo>
                <a:lnTo>
                  <a:pt x="5616" y="2838"/>
                </a:lnTo>
                <a:lnTo>
                  <a:pt x="5639" y="2836"/>
                </a:lnTo>
                <a:lnTo>
                  <a:pt x="5661" y="2835"/>
                </a:lnTo>
                <a:lnTo>
                  <a:pt x="5683" y="2836"/>
                </a:lnTo>
                <a:lnTo>
                  <a:pt x="5705" y="2838"/>
                </a:lnTo>
                <a:lnTo>
                  <a:pt x="5726" y="2842"/>
                </a:lnTo>
                <a:lnTo>
                  <a:pt x="5749" y="2847"/>
                </a:lnTo>
                <a:lnTo>
                  <a:pt x="5770" y="2853"/>
                </a:lnTo>
                <a:lnTo>
                  <a:pt x="5790" y="2859"/>
                </a:lnTo>
                <a:lnTo>
                  <a:pt x="5810" y="2867"/>
                </a:lnTo>
                <a:lnTo>
                  <a:pt x="5829" y="2875"/>
                </a:lnTo>
                <a:lnTo>
                  <a:pt x="5846" y="2886"/>
                </a:lnTo>
                <a:lnTo>
                  <a:pt x="5864" y="2895"/>
                </a:lnTo>
                <a:lnTo>
                  <a:pt x="5880" y="2905"/>
                </a:lnTo>
                <a:lnTo>
                  <a:pt x="5895" y="2915"/>
                </a:lnTo>
                <a:lnTo>
                  <a:pt x="5908" y="2926"/>
                </a:lnTo>
                <a:lnTo>
                  <a:pt x="5920" y="2936"/>
                </a:lnTo>
                <a:lnTo>
                  <a:pt x="5930" y="2946"/>
                </a:lnTo>
                <a:lnTo>
                  <a:pt x="5938" y="2957"/>
                </a:lnTo>
                <a:lnTo>
                  <a:pt x="8622" y="5431"/>
                </a:lnTo>
                <a:lnTo>
                  <a:pt x="8642" y="5451"/>
                </a:lnTo>
                <a:lnTo>
                  <a:pt x="8660" y="5471"/>
                </a:lnTo>
                <a:lnTo>
                  <a:pt x="8676" y="5491"/>
                </a:lnTo>
                <a:lnTo>
                  <a:pt x="8690" y="5511"/>
                </a:lnTo>
                <a:lnTo>
                  <a:pt x="8703" y="5532"/>
                </a:lnTo>
                <a:lnTo>
                  <a:pt x="8715" y="5553"/>
                </a:lnTo>
                <a:lnTo>
                  <a:pt x="8726" y="5574"/>
                </a:lnTo>
                <a:lnTo>
                  <a:pt x="8735" y="5594"/>
                </a:lnTo>
                <a:lnTo>
                  <a:pt x="8743" y="5616"/>
                </a:lnTo>
                <a:lnTo>
                  <a:pt x="8751" y="5637"/>
                </a:lnTo>
                <a:lnTo>
                  <a:pt x="8756" y="5661"/>
                </a:lnTo>
                <a:lnTo>
                  <a:pt x="8761" y="5683"/>
                </a:lnTo>
                <a:lnTo>
                  <a:pt x="8764" y="5706"/>
                </a:lnTo>
                <a:lnTo>
                  <a:pt x="8767" y="5730"/>
                </a:lnTo>
                <a:lnTo>
                  <a:pt x="8768" y="5753"/>
                </a:lnTo>
                <a:lnTo>
                  <a:pt x="8769" y="5779"/>
                </a:lnTo>
                <a:lnTo>
                  <a:pt x="8768" y="5799"/>
                </a:lnTo>
                <a:lnTo>
                  <a:pt x="8767" y="5820"/>
                </a:lnTo>
                <a:lnTo>
                  <a:pt x="8764" y="5841"/>
                </a:lnTo>
                <a:lnTo>
                  <a:pt x="8761" y="5862"/>
                </a:lnTo>
                <a:lnTo>
                  <a:pt x="8756" y="5885"/>
                </a:lnTo>
                <a:lnTo>
                  <a:pt x="8751" y="5907"/>
                </a:lnTo>
                <a:lnTo>
                  <a:pt x="8743" y="5930"/>
                </a:lnTo>
                <a:lnTo>
                  <a:pt x="8735" y="5952"/>
                </a:lnTo>
                <a:lnTo>
                  <a:pt x="8726" y="5975"/>
                </a:lnTo>
                <a:lnTo>
                  <a:pt x="8715" y="5997"/>
                </a:lnTo>
                <a:lnTo>
                  <a:pt x="8703" y="6019"/>
                </a:lnTo>
                <a:lnTo>
                  <a:pt x="8690" y="6042"/>
                </a:lnTo>
                <a:lnTo>
                  <a:pt x="8676" y="6064"/>
                </a:lnTo>
                <a:lnTo>
                  <a:pt x="8660" y="6085"/>
                </a:lnTo>
                <a:lnTo>
                  <a:pt x="8642" y="6105"/>
                </a:lnTo>
                <a:lnTo>
                  <a:pt x="8622" y="6125"/>
                </a:lnTo>
                <a:lnTo>
                  <a:pt x="5979" y="8587"/>
                </a:lnTo>
                <a:close/>
                <a:moveTo>
                  <a:pt x="5713" y="949"/>
                </a:moveTo>
                <a:lnTo>
                  <a:pt x="5467" y="955"/>
                </a:lnTo>
                <a:lnTo>
                  <a:pt x="5224" y="974"/>
                </a:lnTo>
                <a:lnTo>
                  <a:pt x="4984" y="1005"/>
                </a:lnTo>
                <a:lnTo>
                  <a:pt x="4749" y="1047"/>
                </a:lnTo>
                <a:lnTo>
                  <a:pt x="4517" y="1101"/>
                </a:lnTo>
                <a:lnTo>
                  <a:pt x="4291" y="1166"/>
                </a:lnTo>
                <a:lnTo>
                  <a:pt x="4068" y="1242"/>
                </a:lnTo>
                <a:lnTo>
                  <a:pt x="3851" y="1328"/>
                </a:lnTo>
                <a:lnTo>
                  <a:pt x="3639" y="1424"/>
                </a:lnTo>
                <a:lnTo>
                  <a:pt x="3434" y="1531"/>
                </a:lnTo>
                <a:lnTo>
                  <a:pt x="3234" y="1647"/>
                </a:lnTo>
                <a:lnTo>
                  <a:pt x="3040" y="1772"/>
                </a:lnTo>
                <a:lnTo>
                  <a:pt x="2853" y="1907"/>
                </a:lnTo>
                <a:lnTo>
                  <a:pt x="2673" y="2050"/>
                </a:lnTo>
                <a:lnTo>
                  <a:pt x="2500" y="2201"/>
                </a:lnTo>
                <a:lnTo>
                  <a:pt x="2334" y="2360"/>
                </a:lnTo>
                <a:lnTo>
                  <a:pt x="2176" y="2529"/>
                </a:lnTo>
                <a:lnTo>
                  <a:pt x="2026" y="2703"/>
                </a:lnTo>
                <a:lnTo>
                  <a:pt x="1884" y="2886"/>
                </a:lnTo>
                <a:lnTo>
                  <a:pt x="1752" y="3075"/>
                </a:lnTo>
                <a:lnTo>
                  <a:pt x="1628" y="3271"/>
                </a:lnTo>
                <a:lnTo>
                  <a:pt x="1513" y="3473"/>
                </a:lnTo>
                <a:lnTo>
                  <a:pt x="1408" y="3682"/>
                </a:lnTo>
                <a:lnTo>
                  <a:pt x="1312" y="3896"/>
                </a:lnTo>
                <a:lnTo>
                  <a:pt x="1228" y="4115"/>
                </a:lnTo>
                <a:lnTo>
                  <a:pt x="1153" y="4340"/>
                </a:lnTo>
                <a:lnTo>
                  <a:pt x="1088" y="4569"/>
                </a:lnTo>
                <a:lnTo>
                  <a:pt x="1035" y="4803"/>
                </a:lnTo>
                <a:lnTo>
                  <a:pt x="993" y="5042"/>
                </a:lnTo>
                <a:lnTo>
                  <a:pt x="963" y="5284"/>
                </a:lnTo>
                <a:lnTo>
                  <a:pt x="945" y="5530"/>
                </a:lnTo>
                <a:lnTo>
                  <a:pt x="939" y="5779"/>
                </a:lnTo>
                <a:lnTo>
                  <a:pt x="945" y="6028"/>
                </a:lnTo>
                <a:lnTo>
                  <a:pt x="963" y="6273"/>
                </a:lnTo>
                <a:lnTo>
                  <a:pt x="993" y="6516"/>
                </a:lnTo>
                <a:lnTo>
                  <a:pt x="1035" y="6754"/>
                </a:lnTo>
                <a:lnTo>
                  <a:pt x="1088" y="6989"/>
                </a:lnTo>
                <a:lnTo>
                  <a:pt x="1153" y="7218"/>
                </a:lnTo>
                <a:lnTo>
                  <a:pt x="1228" y="7444"/>
                </a:lnTo>
                <a:lnTo>
                  <a:pt x="1312" y="7663"/>
                </a:lnTo>
                <a:lnTo>
                  <a:pt x="1408" y="7878"/>
                </a:lnTo>
                <a:lnTo>
                  <a:pt x="1513" y="8087"/>
                </a:lnTo>
                <a:lnTo>
                  <a:pt x="1628" y="8289"/>
                </a:lnTo>
                <a:lnTo>
                  <a:pt x="1752" y="8486"/>
                </a:lnTo>
                <a:lnTo>
                  <a:pt x="1884" y="8676"/>
                </a:lnTo>
                <a:lnTo>
                  <a:pt x="2026" y="8858"/>
                </a:lnTo>
                <a:lnTo>
                  <a:pt x="2176" y="9033"/>
                </a:lnTo>
                <a:lnTo>
                  <a:pt x="2334" y="9202"/>
                </a:lnTo>
                <a:lnTo>
                  <a:pt x="2500" y="9362"/>
                </a:lnTo>
                <a:lnTo>
                  <a:pt x="2673" y="9514"/>
                </a:lnTo>
                <a:lnTo>
                  <a:pt x="2853" y="9658"/>
                </a:lnTo>
                <a:lnTo>
                  <a:pt x="3040" y="9792"/>
                </a:lnTo>
                <a:lnTo>
                  <a:pt x="3234" y="9918"/>
                </a:lnTo>
                <a:lnTo>
                  <a:pt x="3434" y="10035"/>
                </a:lnTo>
                <a:lnTo>
                  <a:pt x="3639" y="10142"/>
                </a:lnTo>
                <a:lnTo>
                  <a:pt x="3851" y="10239"/>
                </a:lnTo>
                <a:lnTo>
                  <a:pt x="4068" y="10326"/>
                </a:lnTo>
                <a:lnTo>
                  <a:pt x="4291" y="10401"/>
                </a:lnTo>
                <a:lnTo>
                  <a:pt x="4517" y="10467"/>
                </a:lnTo>
                <a:lnTo>
                  <a:pt x="4749" y="10520"/>
                </a:lnTo>
                <a:lnTo>
                  <a:pt x="4984" y="10564"/>
                </a:lnTo>
                <a:lnTo>
                  <a:pt x="5224" y="10594"/>
                </a:lnTo>
                <a:lnTo>
                  <a:pt x="5467" y="10613"/>
                </a:lnTo>
                <a:lnTo>
                  <a:pt x="5713" y="10619"/>
                </a:lnTo>
                <a:lnTo>
                  <a:pt x="5960" y="10613"/>
                </a:lnTo>
                <a:lnTo>
                  <a:pt x="6206" y="10594"/>
                </a:lnTo>
                <a:lnTo>
                  <a:pt x="6446" y="10564"/>
                </a:lnTo>
                <a:lnTo>
                  <a:pt x="6683" y="10520"/>
                </a:lnTo>
                <a:lnTo>
                  <a:pt x="6916" y="10467"/>
                </a:lnTo>
                <a:lnTo>
                  <a:pt x="7144" y="10401"/>
                </a:lnTo>
                <a:lnTo>
                  <a:pt x="7367" y="10326"/>
                </a:lnTo>
                <a:lnTo>
                  <a:pt x="7584" y="10239"/>
                </a:lnTo>
                <a:lnTo>
                  <a:pt x="7797" y="10142"/>
                </a:lnTo>
                <a:lnTo>
                  <a:pt x="8005" y="10035"/>
                </a:lnTo>
                <a:lnTo>
                  <a:pt x="8206" y="9918"/>
                </a:lnTo>
                <a:lnTo>
                  <a:pt x="8401" y="9792"/>
                </a:lnTo>
                <a:lnTo>
                  <a:pt x="8588" y="9658"/>
                </a:lnTo>
                <a:lnTo>
                  <a:pt x="8770" y="9514"/>
                </a:lnTo>
                <a:lnTo>
                  <a:pt x="8944" y="9362"/>
                </a:lnTo>
                <a:lnTo>
                  <a:pt x="9111" y="9202"/>
                </a:lnTo>
                <a:lnTo>
                  <a:pt x="9269" y="9033"/>
                </a:lnTo>
                <a:lnTo>
                  <a:pt x="9420" y="8858"/>
                </a:lnTo>
                <a:lnTo>
                  <a:pt x="9563" y="8676"/>
                </a:lnTo>
                <a:lnTo>
                  <a:pt x="9696" y="8486"/>
                </a:lnTo>
                <a:lnTo>
                  <a:pt x="9821" y="8289"/>
                </a:lnTo>
                <a:lnTo>
                  <a:pt x="9936" y="8087"/>
                </a:lnTo>
                <a:lnTo>
                  <a:pt x="10042" y="7878"/>
                </a:lnTo>
                <a:lnTo>
                  <a:pt x="10138" y="7663"/>
                </a:lnTo>
                <a:lnTo>
                  <a:pt x="10223" y="7444"/>
                </a:lnTo>
                <a:lnTo>
                  <a:pt x="10299" y="7218"/>
                </a:lnTo>
                <a:lnTo>
                  <a:pt x="10363" y="6989"/>
                </a:lnTo>
                <a:lnTo>
                  <a:pt x="10417" y="6754"/>
                </a:lnTo>
                <a:lnTo>
                  <a:pt x="10458" y="6516"/>
                </a:lnTo>
                <a:lnTo>
                  <a:pt x="10490" y="6273"/>
                </a:lnTo>
                <a:lnTo>
                  <a:pt x="10508" y="6028"/>
                </a:lnTo>
                <a:lnTo>
                  <a:pt x="10514" y="5779"/>
                </a:lnTo>
                <a:lnTo>
                  <a:pt x="10508" y="5530"/>
                </a:lnTo>
                <a:lnTo>
                  <a:pt x="10490" y="5284"/>
                </a:lnTo>
                <a:lnTo>
                  <a:pt x="10458" y="5042"/>
                </a:lnTo>
                <a:lnTo>
                  <a:pt x="10417" y="4803"/>
                </a:lnTo>
                <a:lnTo>
                  <a:pt x="10363" y="4569"/>
                </a:lnTo>
                <a:lnTo>
                  <a:pt x="10299" y="4340"/>
                </a:lnTo>
                <a:lnTo>
                  <a:pt x="10223" y="4115"/>
                </a:lnTo>
                <a:lnTo>
                  <a:pt x="10138" y="3896"/>
                </a:lnTo>
                <a:lnTo>
                  <a:pt x="10042" y="3682"/>
                </a:lnTo>
                <a:lnTo>
                  <a:pt x="9936" y="3473"/>
                </a:lnTo>
                <a:lnTo>
                  <a:pt x="9821" y="3271"/>
                </a:lnTo>
                <a:lnTo>
                  <a:pt x="9696" y="3075"/>
                </a:lnTo>
                <a:lnTo>
                  <a:pt x="9563" y="2886"/>
                </a:lnTo>
                <a:lnTo>
                  <a:pt x="9420" y="2703"/>
                </a:lnTo>
                <a:lnTo>
                  <a:pt x="9269" y="2529"/>
                </a:lnTo>
                <a:lnTo>
                  <a:pt x="9111" y="2360"/>
                </a:lnTo>
                <a:lnTo>
                  <a:pt x="8944" y="2201"/>
                </a:lnTo>
                <a:lnTo>
                  <a:pt x="8770" y="2050"/>
                </a:lnTo>
                <a:lnTo>
                  <a:pt x="8588" y="1907"/>
                </a:lnTo>
                <a:lnTo>
                  <a:pt x="8401" y="1772"/>
                </a:lnTo>
                <a:lnTo>
                  <a:pt x="8206" y="1647"/>
                </a:lnTo>
                <a:lnTo>
                  <a:pt x="8005" y="1531"/>
                </a:lnTo>
                <a:lnTo>
                  <a:pt x="7797" y="1424"/>
                </a:lnTo>
                <a:lnTo>
                  <a:pt x="7584" y="1328"/>
                </a:lnTo>
                <a:lnTo>
                  <a:pt x="7367" y="1242"/>
                </a:lnTo>
                <a:lnTo>
                  <a:pt x="7144" y="1166"/>
                </a:lnTo>
                <a:lnTo>
                  <a:pt x="6916" y="1101"/>
                </a:lnTo>
                <a:lnTo>
                  <a:pt x="6683" y="1047"/>
                </a:lnTo>
                <a:lnTo>
                  <a:pt x="6446" y="1005"/>
                </a:lnTo>
                <a:lnTo>
                  <a:pt x="6206" y="974"/>
                </a:lnTo>
                <a:lnTo>
                  <a:pt x="5960" y="955"/>
                </a:lnTo>
                <a:lnTo>
                  <a:pt x="5713" y="949"/>
                </a:lnTo>
                <a:close/>
                <a:moveTo>
                  <a:pt x="5713" y="11555"/>
                </a:moveTo>
                <a:lnTo>
                  <a:pt x="5420" y="11547"/>
                </a:lnTo>
                <a:lnTo>
                  <a:pt x="5130" y="11525"/>
                </a:lnTo>
                <a:lnTo>
                  <a:pt x="4845" y="11489"/>
                </a:lnTo>
                <a:lnTo>
                  <a:pt x="4564" y="11438"/>
                </a:lnTo>
                <a:lnTo>
                  <a:pt x="4288" y="11374"/>
                </a:lnTo>
                <a:lnTo>
                  <a:pt x="4018" y="11296"/>
                </a:lnTo>
                <a:lnTo>
                  <a:pt x="3752" y="11206"/>
                </a:lnTo>
                <a:lnTo>
                  <a:pt x="3493" y="11102"/>
                </a:lnTo>
                <a:lnTo>
                  <a:pt x="3240" y="10987"/>
                </a:lnTo>
                <a:lnTo>
                  <a:pt x="2994" y="10859"/>
                </a:lnTo>
                <a:lnTo>
                  <a:pt x="2754" y="10721"/>
                </a:lnTo>
                <a:lnTo>
                  <a:pt x="2523" y="10571"/>
                </a:lnTo>
                <a:lnTo>
                  <a:pt x="2299" y="10409"/>
                </a:lnTo>
                <a:lnTo>
                  <a:pt x="2083" y="10238"/>
                </a:lnTo>
                <a:lnTo>
                  <a:pt x="1875" y="10056"/>
                </a:lnTo>
                <a:lnTo>
                  <a:pt x="1676" y="9865"/>
                </a:lnTo>
                <a:lnTo>
                  <a:pt x="1487" y="9665"/>
                </a:lnTo>
                <a:lnTo>
                  <a:pt x="1307" y="9456"/>
                </a:lnTo>
                <a:lnTo>
                  <a:pt x="1138" y="9237"/>
                </a:lnTo>
                <a:lnTo>
                  <a:pt x="977" y="9011"/>
                </a:lnTo>
                <a:lnTo>
                  <a:pt x="829" y="8776"/>
                </a:lnTo>
                <a:lnTo>
                  <a:pt x="691" y="8534"/>
                </a:lnTo>
                <a:lnTo>
                  <a:pt x="565" y="8285"/>
                </a:lnTo>
                <a:lnTo>
                  <a:pt x="450" y="8029"/>
                </a:lnTo>
                <a:lnTo>
                  <a:pt x="348" y="7767"/>
                </a:lnTo>
                <a:lnTo>
                  <a:pt x="257" y="7498"/>
                </a:lnTo>
                <a:lnTo>
                  <a:pt x="180" y="7224"/>
                </a:lnTo>
                <a:lnTo>
                  <a:pt x="116" y="6944"/>
                </a:lnTo>
                <a:lnTo>
                  <a:pt x="65" y="6660"/>
                </a:lnTo>
                <a:lnTo>
                  <a:pt x="29" y="6370"/>
                </a:lnTo>
                <a:lnTo>
                  <a:pt x="7" y="6076"/>
                </a:lnTo>
                <a:lnTo>
                  <a:pt x="0" y="5779"/>
                </a:lnTo>
                <a:lnTo>
                  <a:pt x="7" y="5481"/>
                </a:lnTo>
                <a:lnTo>
                  <a:pt x="29" y="5187"/>
                </a:lnTo>
                <a:lnTo>
                  <a:pt x="65" y="4898"/>
                </a:lnTo>
                <a:lnTo>
                  <a:pt x="116" y="4612"/>
                </a:lnTo>
                <a:lnTo>
                  <a:pt x="180" y="4333"/>
                </a:lnTo>
                <a:lnTo>
                  <a:pt x="257" y="4058"/>
                </a:lnTo>
                <a:lnTo>
                  <a:pt x="348" y="3790"/>
                </a:lnTo>
                <a:lnTo>
                  <a:pt x="450" y="3527"/>
                </a:lnTo>
                <a:lnTo>
                  <a:pt x="565" y="3272"/>
                </a:lnTo>
                <a:lnTo>
                  <a:pt x="691" y="3022"/>
                </a:lnTo>
                <a:lnTo>
                  <a:pt x="829" y="2780"/>
                </a:lnTo>
                <a:lnTo>
                  <a:pt x="977" y="2546"/>
                </a:lnTo>
                <a:lnTo>
                  <a:pt x="1138" y="2319"/>
                </a:lnTo>
                <a:lnTo>
                  <a:pt x="1307" y="2101"/>
                </a:lnTo>
                <a:lnTo>
                  <a:pt x="1487" y="1892"/>
                </a:lnTo>
                <a:lnTo>
                  <a:pt x="1676" y="1691"/>
                </a:lnTo>
                <a:lnTo>
                  <a:pt x="1875" y="1500"/>
                </a:lnTo>
                <a:lnTo>
                  <a:pt x="2083" y="1318"/>
                </a:lnTo>
                <a:lnTo>
                  <a:pt x="2299" y="1147"/>
                </a:lnTo>
                <a:lnTo>
                  <a:pt x="2523" y="985"/>
                </a:lnTo>
                <a:lnTo>
                  <a:pt x="2754" y="836"/>
                </a:lnTo>
                <a:lnTo>
                  <a:pt x="2994" y="697"/>
                </a:lnTo>
                <a:lnTo>
                  <a:pt x="3240" y="569"/>
                </a:lnTo>
                <a:lnTo>
                  <a:pt x="3493" y="453"/>
                </a:lnTo>
                <a:lnTo>
                  <a:pt x="3752" y="350"/>
                </a:lnTo>
                <a:lnTo>
                  <a:pt x="4018" y="260"/>
                </a:lnTo>
                <a:lnTo>
                  <a:pt x="4288" y="182"/>
                </a:lnTo>
                <a:lnTo>
                  <a:pt x="4564" y="118"/>
                </a:lnTo>
                <a:lnTo>
                  <a:pt x="4845" y="67"/>
                </a:lnTo>
                <a:lnTo>
                  <a:pt x="5130" y="30"/>
                </a:lnTo>
                <a:lnTo>
                  <a:pt x="5420" y="8"/>
                </a:lnTo>
                <a:lnTo>
                  <a:pt x="5713" y="0"/>
                </a:lnTo>
                <a:lnTo>
                  <a:pt x="6008" y="8"/>
                </a:lnTo>
                <a:lnTo>
                  <a:pt x="6298" y="30"/>
                </a:lnTo>
                <a:lnTo>
                  <a:pt x="6585" y="67"/>
                </a:lnTo>
                <a:lnTo>
                  <a:pt x="6866" y="118"/>
                </a:lnTo>
                <a:lnTo>
                  <a:pt x="7143" y="182"/>
                </a:lnTo>
                <a:lnTo>
                  <a:pt x="7414" y="260"/>
                </a:lnTo>
                <a:lnTo>
                  <a:pt x="7680" y="350"/>
                </a:lnTo>
                <a:lnTo>
                  <a:pt x="7940" y="453"/>
                </a:lnTo>
                <a:lnTo>
                  <a:pt x="8193" y="569"/>
                </a:lnTo>
                <a:lnTo>
                  <a:pt x="8439" y="697"/>
                </a:lnTo>
                <a:lnTo>
                  <a:pt x="8678" y="836"/>
                </a:lnTo>
                <a:lnTo>
                  <a:pt x="8910" y="985"/>
                </a:lnTo>
                <a:lnTo>
                  <a:pt x="9134" y="1147"/>
                </a:lnTo>
                <a:lnTo>
                  <a:pt x="9350" y="1318"/>
                </a:lnTo>
                <a:lnTo>
                  <a:pt x="9557" y="1500"/>
                </a:lnTo>
                <a:lnTo>
                  <a:pt x="9755" y="1691"/>
                </a:lnTo>
                <a:lnTo>
                  <a:pt x="9944" y="1892"/>
                </a:lnTo>
                <a:lnTo>
                  <a:pt x="10123" y="2101"/>
                </a:lnTo>
                <a:lnTo>
                  <a:pt x="10293" y="2319"/>
                </a:lnTo>
                <a:lnTo>
                  <a:pt x="10452" y="2546"/>
                </a:lnTo>
                <a:lnTo>
                  <a:pt x="10601" y="2780"/>
                </a:lnTo>
                <a:lnTo>
                  <a:pt x="10738" y="3022"/>
                </a:lnTo>
                <a:lnTo>
                  <a:pt x="10864" y="3272"/>
                </a:lnTo>
                <a:lnTo>
                  <a:pt x="10979" y="3527"/>
                </a:lnTo>
                <a:lnTo>
                  <a:pt x="11081" y="3790"/>
                </a:lnTo>
                <a:lnTo>
                  <a:pt x="11170" y="4058"/>
                </a:lnTo>
                <a:lnTo>
                  <a:pt x="11247" y="4333"/>
                </a:lnTo>
                <a:lnTo>
                  <a:pt x="11311" y="4612"/>
                </a:lnTo>
                <a:lnTo>
                  <a:pt x="11361" y="4898"/>
                </a:lnTo>
                <a:lnTo>
                  <a:pt x="11397" y="5187"/>
                </a:lnTo>
                <a:lnTo>
                  <a:pt x="11419" y="5481"/>
                </a:lnTo>
                <a:lnTo>
                  <a:pt x="11427" y="5779"/>
                </a:lnTo>
                <a:lnTo>
                  <a:pt x="11419" y="6076"/>
                </a:lnTo>
                <a:lnTo>
                  <a:pt x="11397" y="6370"/>
                </a:lnTo>
                <a:lnTo>
                  <a:pt x="11361" y="6660"/>
                </a:lnTo>
                <a:lnTo>
                  <a:pt x="11311" y="6944"/>
                </a:lnTo>
                <a:lnTo>
                  <a:pt x="11247" y="7224"/>
                </a:lnTo>
                <a:lnTo>
                  <a:pt x="11170" y="7498"/>
                </a:lnTo>
                <a:lnTo>
                  <a:pt x="11081" y="7767"/>
                </a:lnTo>
                <a:lnTo>
                  <a:pt x="10979" y="8029"/>
                </a:lnTo>
                <a:lnTo>
                  <a:pt x="10864" y="8285"/>
                </a:lnTo>
                <a:lnTo>
                  <a:pt x="10738" y="8534"/>
                </a:lnTo>
                <a:lnTo>
                  <a:pt x="10601" y="8776"/>
                </a:lnTo>
                <a:lnTo>
                  <a:pt x="10452" y="9011"/>
                </a:lnTo>
                <a:lnTo>
                  <a:pt x="10293" y="9237"/>
                </a:lnTo>
                <a:lnTo>
                  <a:pt x="10123" y="9456"/>
                </a:lnTo>
                <a:lnTo>
                  <a:pt x="9944" y="9665"/>
                </a:lnTo>
                <a:lnTo>
                  <a:pt x="9755" y="9865"/>
                </a:lnTo>
                <a:lnTo>
                  <a:pt x="9557" y="10056"/>
                </a:lnTo>
                <a:lnTo>
                  <a:pt x="9350" y="10238"/>
                </a:lnTo>
                <a:lnTo>
                  <a:pt x="9134" y="10409"/>
                </a:lnTo>
                <a:lnTo>
                  <a:pt x="8910" y="10571"/>
                </a:lnTo>
                <a:lnTo>
                  <a:pt x="8678" y="10721"/>
                </a:lnTo>
                <a:lnTo>
                  <a:pt x="8439" y="10859"/>
                </a:lnTo>
                <a:lnTo>
                  <a:pt x="8193" y="10987"/>
                </a:lnTo>
                <a:lnTo>
                  <a:pt x="7940" y="11102"/>
                </a:lnTo>
                <a:lnTo>
                  <a:pt x="7680" y="11206"/>
                </a:lnTo>
                <a:lnTo>
                  <a:pt x="7414" y="11296"/>
                </a:lnTo>
                <a:lnTo>
                  <a:pt x="7143" y="11374"/>
                </a:lnTo>
                <a:lnTo>
                  <a:pt x="6866" y="11438"/>
                </a:lnTo>
                <a:lnTo>
                  <a:pt x="6585" y="11489"/>
                </a:lnTo>
                <a:lnTo>
                  <a:pt x="6298" y="11525"/>
                </a:lnTo>
                <a:lnTo>
                  <a:pt x="6008" y="11547"/>
                </a:lnTo>
                <a:lnTo>
                  <a:pt x="5713" y="11555"/>
                </a:lnTo>
                <a:close/>
              </a:path>
            </a:pathLst>
          </a:custGeom>
          <a:solidFill>
            <a:srgbClr val="44C8F4"/>
          </a:solidFill>
          <a:ln w="9525">
            <a:noFill/>
            <a:round/>
            <a:headEnd/>
            <a:tailEnd/>
          </a:ln>
        </p:spPr>
        <p:txBody>
          <a:bodyPr/>
          <a:lstStyle/>
          <a:p>
            <a:pPr>
              <a:defRPr/>
            </a:pPr>
            <a:endParaRPr lang="en-GB"/>
          </a:p>
        </p:txBody>
      </p:sp>
    </p:spTree>
  </p:cSld>
  <p:clrMap bg1="lt1" tx1="dk1" bg2="lt2" tx2="dk2" accent1="accent1" accent2="accent2" accent3="accent3" accent4="accent4" accent5="accent5" accent6="accent6" hlink="hlink" folHlink="folHlink"/>
  <p:sldLayoutIdLst>
    <p:sldLayoutId id="2147483791"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ftr="0" dt="0"/>
  <p:txStyles>
    <p:titleStyle>
      <a:lvl1pPr algn="l" rtl="0" eaLnBrk="0" fontAlgn="base" hangingPunct="0">
        <a:lnSpc>
          <a:spcPts val="3300"/>
        </a:lnSpc>
        <a:spcBef>
          <a:spcPct val="0"/>
        </a:spcBef>
        <a:spcAft>
          <a:spcPct val="0"/>
        </a:spcAft>
        <a:defRPr sz="3500" b="1">
          <a:solidFill>
            <a:schemeClr val="tx1"/>
          </a:solidFill>
          <a:latin typeface="+mj-lt"/>
          <a:ea typeface="+mj-ea"/>
          <a:cs typeface="+mj-cs"/>
        </a:defRPr>
      </a:lvl1pPr>
      <a:lvl2pPr algn="l" rtl="0" eaLnBrk="0" fontAlgn="base" hangingPunct="0">
        <a:lnSpc>
          <a:spcPts val="3300"/>
        </a:lnSpc>
        <a:spcBef>
          <a:spcPct val="0"/>
        </a:spcBef>
        <a:spcAft>
          <a:spcPct val="0"/>
        </a:spcAft>
        <a:defRPr sz="3500" b="1">
          <a:solidFill>
            <a:schemeClr val="tx1"/>
          </a:solidFill>
          <a:latin typeface="Arial" charset="0"/>
        </a:defRPr>
      </a:lvl2pPr>
      <a:lvl3pPr algn="l" rtl="0" eaLnBrk="0" fontAlgn="base" hangingPunct="0">
        <a:lnSpc>
          <a:spcPts val="3300"/>
        </a:lnSpc>
        <a:spcBef>
          <a:spcPct val="0"/>
        </a:spcBef>
        <a:spcAft>
          <a:spcPct val="0"/>
        </a:spcAft>
        <a:defRPr sz="3500" b="1">
          <a:solidFill>
            <a:schemeClr val="tx1"/>
          </a:solidFill>
          <a:latin typeface="Arial" charset="0"/>
        </a:defRPr>
      </a:lvl3pPr>
      <a:lvl4pPr algn="l" rtl="0" eaLnBrk="0" fontAlgn="base" hangingPunct="0">
        <a:lnSpc>
          <a:spcPts val="3300"/>
        </a:lnSpc>
        <a:spcBef>
          <a:spcPct val="0"/>
        </a:spcBef>
        <a:spcAft>
          <a:spcPct val="0"/>
        </a:spcAft>
        <a:defRPr sz="3500" b="1">
          <a:solidFill>
            <a:schemeClr val="tx1"/>
          </a:solidFill>
          <a:latin typeface="Arial" charset="0"/>
        </a:defRPr>
      </a:lvl4pPr>
      <a:lvl5pPr algn="l" rtl="0" eaLnBrk="0" fontAlgn="base" hangingPunct="0">
        <a:lnSpc>
          <a:spcPts val="3300"/>
        </a:lnSpc>
        <a:spcBef>
          <a:spcPct val="0"/>
        </a:spcBef>
        <a:spcAft>
          <a:spcPct val="0"/>
        </a:spcAft>
        <a:defRPr sz="3500" b="1">
          <a:solidFill>
            <a:schemeClr val="tx1"/>
          </a:solidFill>
          <a:latin typeface="Arial" charset="0"/>
        </a:defRPr>
      </a:lvl5pPr>
      <a:lvl6pPr marL="457200" algn="l" rtl="0" fontAlgn="base">
        <a:lnSpc>
          <a:spcPts val="3300"/>
        </a:lnSpc>
        <a:spcBef>
          <a:spcPct val="0"/>
        </a:spcBef>
        <a:spcAft>
          <a:spcPct val="0"/>
        </a:spcAft>
        <a:defRPr sz="3500" b="1">
          <a:solidFill>
            <a:schemeClr val="tx1"/>
          </a:solidFill>
          <a:latin typeface="Arial" charset="0"/>
        </a:defRPr>
      </a:lvl6pPr>
      <a:lvl7pPr marL="914400" algn="l" rtl="0" fontAlgn="base">
        <a:lnSpc>
          <a:spcPts val="3300"/>
        </a:lnSpc>
        <a:spcBef>
          <a:spcPct val="0"/>
        </a:spcBef>
        <a:spcAft>
          <a:spcPct val="0"/>
        </a:spcAft>
        <a:defRPr sz="3500" b="1">
          <a:solidFill>
            <a:schemeClr val="tx1"/>
          </a:solidFill>
          <a:latin typeface="Arial" charset="0"/>
        </a:defRPr>
      </a:lvl7pPr>
      <a:lvl8pPr marL="1371600" algn="l" rtl="0" fontAlgn="base">
        <a:lnSpc>
          <a:spcPts val="3300"/>
        </a:lnSpc>
        <a:spcBef>
          <a:spcPct val="0"/>
        </a:spcBef>
        <a:spcAft>
          <a:spcPct val="0"/>
        </a:spcAft>
        <a:defRPr sz="3500" b="1">
          <a:solidFill>
            <a:schemeClr val="tx1"/>
          </a:solidFill>
          <a:latin typeface="Arial" charset="0"/>
        </a:defRPr>
      </a:lvl8pPr>
      <a:lvl9pPr marL="1828800" algn="l" rtl="0" fontAlgn="base">
        <a:lnSpc>
          <a:spcPts val="3300"/>
        </a:lnSpc>
        <a:spcBef>
          <a:spcPct val="0"/>
        </a:spcBef>
        <a:spcAft>
          <a:spcPct val="0"/>
        </a:spcAft>
        <a:defRPr sz="3500" b="1">
          <a:solidFill>
            <a:schemeClr val="tx1"/>
          </a:solidFill>
          <a:latin typeface="Arial" charset="0"/>
        </a:defRPr>
      </a:lvl9pPr>
    </p:titleStyle>
    <p:bodyStyle>
      <a:lvl1pPr marL="342900" indent="-342900" algn="l" rtl="0" eaLnBrk="0" fontAlgn="base" hangingPunct="0">
        <a:lnSpc>
          <a:spcPct val="83000"/>
        </a:lnSpc>
        <a:spcBef>
          <a:spcPct val="20000"/>
        </a:spcBef>
        <a:spcAft>
          <a:spcPct val="40000"/>
        </a:spcAft>
        <a:defRPr sz="2100">
          <a:solidFill>
            <a:schemeClr val="tx1"/>
          </a:solidFill>
          <a:latin typeface="+mn-lt"/>
          <a:ea typeface="+mn-ea"/>
          <a:cs typeface="+mn-cs"/>
        </a:defRPr>
      </a:lvl1pPr>
      <a:lvl2pPr marL="177800" indent="-176213" algn="l" rtl="0" eaLnBrk="0" fontAlgn="base" hangingPunct="0">
        <a:lnSpc>
          <a:spcPct val="102000"/>
        </a:lnSpc>
        <a:spcBef>
          <a:spcPct val="20000"/>
        </a:spcBef>
        <a:spcAft>
          <a:spcPct val="0"/>
        </a:spcAft>
        <a:buChar char="•"/>
        <a:defRPr>
          <a:solidFill>
            <a:schemeClr val="tx1"/>
          </a:solidFill>
          <a:latin typeface="+mn-lt"/>
        </a:defRPr>
      </a:lvl2pPr>
      <a:lvl3pPr marL="357188" indent="-177800" algn="l" rtl="0" eaLnBrk="0" fontAlgn="base" hangingPunct="0">
        <a:lnSpc>
          <a:spcPct val="102000"/>
        </a:lnSpc>
        <a:spcBef>
          <a:spcPct val="20000"/>
        </a:spcBef>
        <a:spcAft>
          <a:spcPct val="0"/>
        </a:spcAft>
        <a:buChar char="•"/>
        <a:defRPr>
          <a:solidFill>
            <a:schemeClr val="tx1"/>
          </a:solidFill>
          <a:latin typeface="+mn-lt"/>
        </a:defRPr>
      </a:lvl3pPr>
      <a:lvl4pPr marL="550863" indent="-192088" algn="l" rtl="0" eaLnBrk="0" fontAlgn="base" hangingPunct="0">
        <a:lnSpc>
          <a:spcPct val="102000"/>
        </a:lnSpc>
        <a:spcBef>
          <a:spcPct val="20000"/>
        </a:spcBef>
        <a:spcAft>
          <a:spcPct val="0"/>
        </a:spcAft>
        <a:buChar char="•"/>
        <a:defRPr>
          <a:solidFill>
            <a:schemeClr val="tx1"/>
          </a:solidFill>
          <a:latin typeface="+mn-lt"/>
        </a:defRPr>
      </a:lvl4pPr>
      <a:lvl5pPr marL="719138" indent="-166688" algn="l" rtl="0" eaLnBrk="0" fontAlgn="base" hangingPunct="0">
        <a:lnSpc>
          <a:spcPct val="102000"/>
        </a:lnSpc>
        <a:spcBef>
          <a:spcPct val="20000"/>
        </a:spcBef>
        <a:spcAft>
          <a:spcPct val="0"/>
        </a:spcAft>
        <a:buChar char="•"/>
        <a:defRPr>
          <a:solidFill>
            <a:schemeClr val="tx1"/>
          </a:solidFill>
          <a:latin typeface="+mn-lt"/>
        </a:defRPr>
      </a:lvl5pPr>
      <a:lvl6pPr marL="1176338" indent="-166688" algn="l" rtl="0" fontAlgn="base">
        <a:lnSpc>
          <a:spcPct val="102000"/>
        </a:lnSpc>
        <a:spcBef>
          <a:spcPct val="20000"/>
        </a:spcBef>
        <a:spcAft>
          <a:spcPct val="0"/>
        </a:spcAft>
        <a:buChar char="•"/>
        <a:defRPr>
          <a:solidFill>
            <a:schemeClr val="tx1"/>
          </a:solidFill>
          <a:latin typeface="+mn-lt"/>
        </a:defRPr>
      </a:lvl6pPr>
      <a:lvl7pPr marL="1633538" indent="-166688" algn="l" rtl="0" fontAlgn="base">
        <a:lnSpc>
          <a:spcPct val="102000"/>
        </a:lnSpc>
        <a:spcBef>
          <a:spcPct val="20000"/>
        </a:spcBef>
        <a:spcAft>
          <a:spcPct val="0"/>
        </a:spcAft>
        <a:buChar char="•"/>
        <a:defRPr>
          <a:solidFill>
            <a:schemeClr val="tx1"/>
          </a:solidFill>
          <a:latin typeface="+mn-lt"/>
        </a:defRPr>
      </a:lvl7pPr>
      <a:lvl8pPr marL="2090738" indent="-166688" algn="l" rtl="0" fontAlgn="base">
        <a:lnSpc>
          <a:spcPct val="102000"/>
        </a:lnSpc>
        <a:spcBef>
          <a:spcPct val="20000"/>
        </a:spcBef>
        <a:spcAft>
          <a:spcPct val="0"/>
        </a:spcAft>
        <a:buChar char="•"/>
        <a:defRPr>
          <a:solidFill>
            <a:schemeClr val="tx1"/>
          </a:solidFill>
          <a:latin typeface="+mn-lt"/>
        </a:defRPr>
      </a:lvl8pPr>
      <a:lvl9pPr marL="2547938" indent="-166688" algn="l" rtl="0" fontAlgn="base">
        <a:lnSpc>
          <a:spcPct val="102000"/>
        </a:lnSpc>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836613"/>
            <a:ext cx="8061325" cy="889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a-DK" smtClean="0"/>
              <a:t>Click to edit Master title style</a:t>
            </a:r>
          </a:p>
        </p:txBody>
      </p:sp>
      <p:sp>
        <p:nvSpPr>
          <p:cNvPr id="1027" name="Rectangle 3"/>
          <p:cNvSpPr>
            <a:spLocks noGrp="1" noChangeArrowheads="1"/>
          </p:cNvSpPr>
          <p:nvPr>
            <p:ph type="body" idx="1"/>
          </p:nvPr>
        </p:nvSpPr>
        <p:spPr bwMode="auto">
          <a:xfrm>
            <a:off x="539750" y="1952625"/>
            <a:ext cx="8061325" cy="46053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p>
        </p:txBody>
      </p:sp>
      <p:sp>
        <p:nvSpPr>
          <p:cNvPr id="1051" name="Rectangle 27"/>
          <p:cNvSpPr>
            <a:spLocks noGrp="1" noChangeArrowheads="1"/>
          </p:cNvSpPr>
          <p:nvPr>
            <p:ph type="sldNum" sz="quarter" idx="4"/>
          </p:nvPr>
        </p:nvSpPr>
        <p:spPr bwMode="auto">
          <a:xfrm>
            <a:off x="6464300" y="6635750"/>
            <a:ext cx="2133600" cy="2159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lnSpc>
                <a:spcPct val="100000"/>
              </a:lnSpc>
              <a:defRPr sz="1000">
                <a:latin typeface="+mj-lt"/>
              </a:defRPr>
            </a:lvl1pPr>
          </a:lstStyle>
          <a:p>
            <a:pPr>
              <a:defRPr/>
            </a:pPr>
            <a:fld id="{6C968BA4-AB72-49AE-8C85-0C8CE49B3635}" type="slidenum">
              <a:rPr lang="da-DK">
                <a:solidFill>
                  <a:srgbClr val="000000"/>
                </a:solidFill>
              </a:rPr>
              <a:pPr>
                <a:defRPr/>
              </a:pPr>
              <a:t>‹#›</a:t>
            </a:fld>
            <a:endParaRPr lang="da-DK" dirty="0">
              <a:solidFill>
                <a:srgbClr val="000000"/>
              </a:solidFill>
            </a:endParaRPr>
          </a:p>
        </p:txBody>
      </p:sp>
      <p:pic>
        <p:nvPicPr>
          <p:cNvPr id="1029" name="Picture 28" descr="di_logoorganisation_p_2"/>
          <p:cNvPicPr>
            <a:picLocks noChangeAspect="1" noChangeArrowheads="1"/>
          </p:cNvPicPr>
          <p:nvPr/>
        </p:nvPicPr>
        <p:blipFill>
          <a:blip r:embed="rId3" cstate="print"/>
          <a:srcRect/>
          <a:stretch>
            <a:fillRect/>
          </a:stretch>
        </p:blipFill>
        <p:spPr bwMode="auto">
          <a:xfrm>
            <a:off x="539750" y="287338"/>
            <a:ext cx="831850" cy="396875"/>
          </a:xfrm>
          <a:prstGeom prst="rect">
            <a:avLst/>
          </a:prstGeom>
          <a:noFill/>
          <a:ln w="9525">
            <a:noFill/>
            <a:miter lim="800000"/>
            <a:headEnd/>
            <a:tailEnd/>
          </a:ln>
        </p:spPr>
      </p:pic>
      <p:sp>
        <p:nvSpPr>
          <p:cNvPr id="1058" name="bmkFld2PresentationTitle"/>
          <p:cNvSpPr txBox="1">
            <a:spLocks noChangeArrowheads="1"/>
          </p:cNvSpPr>
          <p:nvPr/>
        </p:nvSpPr>
        <p:spPr bwMode="auto">
          <a:xfrm>
            <a:off x="6156325" y="355600"/>
            <a:ext cx="1482725" cy="252413"/>
          </a:xfrm>
          <a:prstGeom prst="rect">
            <a:avLst/>
          </a:prstGeom>
          <a:noFill/>
          <a:ln w="9525">
            <a:noFill/>
            <a:miter lim="800000"/>
            <a:headEnd/>
            <a:tailEnd/>
          </a:ln>
          <a:effectLst/>
        </p:spPr>
        <p:txBody>
          <a:bodyPr lIns="0" tIns="0" rIns="0" bIns="0" anchor="ctr"/>
          <a:lstStyle/>
          <a:p>
            <a:pPr>
              <a:defRPr/>
            </a:pPr>
            <a:r>
              <a:rPr lang="da-DK" sz="1000" dirty="0">
                <a:solidFill>
                  <a:srgbClr val="6E6E6E"/>
                </a:solidFill>
                <a:latin typeface="Arial" charset="0"/>
              </a:rPr>
              <a:t>Eske Vinther-Jensen</a:t>
            </a:r>
          </a:p>
        </p:txBody>
      </p:sp>
      <p:sp>
        <p:nvSpPr>
          <p:cNvPr id="1089" name="bmkFld2Day"/>
          <p:cNvSpPr>
            <a:spLocks noChangeAspect="1" noChangeArrowheads="1"/>
          </p:cNvSpPr>
          <p:nvPr/>
        </p:nvSpPr>
        <p:spPr bwMode="auto">
          <a:xfrm>
            <a:off x="7751763" y="355600"/>
            <a:ext cx="252412" cy="252413"/>
          </a:xfrm>
          <a:prstGeom prst="ellipse">
            <a:avLst/>
          </a:prstGeom>
          <a:noFill/>
          <a:ln w="22225">
            <a:solidFill>
              <a:schemeClr val="tx2"/>
            </a:solidFill>
            <a:round/>
            <a:headEnd/>
            <a:tailEnd/>
          </a:ln>
          <a:effectLst/>
        </p:spPr>
        <p:txBody>
          <a:bodyPr wrap="none" lIns="0" tIns="0" rIns="0" bIns="0" anchor="ctr"/>
          <a:lstStyle/>
          <a:p>
            <a:pPr algn="ctr">
              <a:lnSpc>
                <a:spcPct val="100000"/>
              </a:lnSpc>
              <a:defRPr/>
            </a:pPr>
            <a:r>
              <a:rPr lang="en-US" sz="800" dirty="0">
                <a:solidFill>
                  <a:srgbClr val="6E6E6E"/>
                </a:solidFill>
                <a:latin typeface="Arial" charset="0"/>
              </a:rPr>
              <a:t>7</a:t>
            </a:r>
          </a:p>
        </p:txBody>
      </p:sp>
      <p:sp>
        <p:nvSpPr>
          <p:cNvPr id="1090" name="bmkFld2Month"/>
          <p:cNvSpPr>
            <a:spLocks noChangeAspect="1" noChangeArrowheads="1"/>
          </p:cNvSpPr>
          <p:nvPr/>
        </p:nvSpPr>
        <p:spPr bwMode="auto">
          <a:xfrm>
            <a:off x="8056563" y="355600"/>
            <a:ext cx="252412" cy="252413"/>
          </a:xfrm>
          <a:prstGeom prst="ellipse">
            <a:avLst/>
          </a:prstGeom>
          <a:noFill/>
          <a:ln w="22225">
            <a:solidFill>
              <a:schemeClr val="tx2"/>
            </a:solidFill>
            <a:round/>
            <a:headEnd/>
            <a:tailEnd/>
          </a:ln>
          <a:effectLst/>
        </p:spPr>
        <p:txBody>
          <a:bodyPr wrap="none" lIns="0" tIns="0" rIns="0" bIns="0" anchor="ctr"/>
          <a:lstStyle/>
          <a:p>
            <a:pPr algn="ctr">
              <a:lnSpc>
                <a:spcPct val="100000"/>
              </a:lnSpc>
              <a:defRPr/>
            </a:pPr>
            <a:r>
              <a:rPr lang="en-US" sz="800" dirty="0">
                <a:solidFill>
                  <a:srgbClr val="6E6E6E"/>
                </a:solidFill>
                <a:latin typeface="Arial" charset="0"/>
              </a:rPr>
              <a:t>Dec</a:t>
            </a:r>
          </a:p>
        </p:txBody>
      </p:sp>
      <p:sp>
        <p:nvSpPr>
          <p:cNvPr id="1091" name="bmkFld2Year"/>
          <p:cNvSpPr>
            <a:spLocks noChangeAspect="1" noChangeArrowheads="1"/>
          </p:cNvSpPr>
          <p:nvPr/>
        </p:nvSpPr>
        <p:spPr bwMode="auto">
          <a:xfrm>
            <a:off x="8362950" y="355600"/>
            <a:ext cx="252413" cy="252413"/>
          </a:xfrm>
          <a:prstGeom prst="ellipse">
            <a:avLst/>
          </a:prstGeom>
          <a:noFill/>
          <a:ln w="22225">
            <a:solidFill>
              <a:schemeClr val="tx2"/>
            </a:solidFill>
            <a:round/>
            <a:headEnd/>
            <a:tailEnd/>
          </a:ln>
          <a:effectLst/>
        </p:spPr>
        <p:txBody>
          <a:bodyPr wrap="none" lIns="0" tIns="0" rIns="0" bIns="0" anchor="ctr"/>
          <a:lstStyle/>
          <a:p>
            <a:pPr algn="ctr">
              <a:lnSpc>
                <a:spcPct val="100000"/>
              </a:lnSpc>
              <a:defRPr/>
            </a:pPr>
            <a:r>
              <a:rPr lang="da-DK" sz="800" dirty="0">
                <a:solidFill>
                  <a:srgbClr val="6E6E6E"/>
                </a:solidFill>
                <a:latin typeface="Arial" charset="0"/>
              </a:rPr>
              <a:t> 2011</a:t>
            </a:r>
            <a:endParaRPr lang="en-US" sz="800" dirty="0">
              <a:solidFill>
                <a:srgbClr val="6E6E6E"/>
              </a:solidFill>
              <a:latin typeface="Arial" charset="0"/>
            </a:endParaRPr>
          </a:p>
        </p:txBody>
      </p:sp>
      <p:sp>
        <p:nvSpPr>
          <p:cNvPr id="1092" name="bmkFld2AuthorName"/>
          <p:cNvSpPr txBox="1">
            <a:spLocks noChangeArrowheads="1"/>
          </p:cNvSpPr>
          <p:nvPr/>
        </p:nvSpPr>
        <p:spPr bwMode="auto">
          <a:xfrm>
            <a:off x="4652963" y="352425"/>
            <a:ext cx="1065212" cy="255588"/>
          </a:xfrm>
          <a:prstGeom prst="rect">
            <a:avLst/>
          </a:prstGeom>
          <a:noFill/>
          <a:ln w="9525">
            <a:noFill/>
            <a:miter lim="800000"/>
            <a:headEnd/>
            <a:tailEnd/>
          </a:ln>
          <a:effectLst/>
        </p:spPr>
        <p:txBody>
          <a:bodyPr lIns="0" tIns="0" rIns="0" bIns="0" anchor="ctr"/>
          <a:lstStyle/>
          <a:p>
            <a:pPr>
              <a:defRPr/>
            </a:pPr>
            <a:endParaRPr lang="da-DK" sz="1000" b="1">
              <a:solidFill>
                <a:srgbClr val="6E6E6E"/>
              </a:solidFill>
              <a:latin typeface="Arial" charset="0"/>
            </a:endParaRPr>
          </a:p>
        </p:txBody>
      </p:sp>
      <p:sp>
        <p:nvSpPr>
          <p:cNvPr id="1095" name="Freeform 71"/>
          <p:cNvSpPr>
            <a:spLocks noChangeAspect="1" noEditPoints="1"/>
          </p:cNvSpPr>
          <p:nvPr/>
        </p:nvSpPr>
        <p:spPr bwMode="auto">
          <a:xfrm>
            <a:off x="5772150" y="342900"/>
            <a:ext cx="273050" cy="274638"/>
          </a:xfrm>
          <a:custGeom>
            <a:avLst/>
            <a:gdLst/>
            <a:ahLst/>
            <a:cxnLst>
              <a:cxn ang="0">
                <a:pos x="5823" y="8684"/>
              </a:cxn>
              <a:cxn ang="0">
                <a:pos x="5673" y="8720"/>
              </a:cxn>
              <a:cxn ang="0">
                <a:pos x="5511" y="8692"/>
              </a:cxn>
              <a:cxn ang="0">
                <a:pos x="5362" y="8600"/>
              </a:cxn>
              <a:cxn ang="0">
                <a:pos x="5257" y="8464"/>
              </a:cxn>
              <a:cxn ang="0">
                <a:pos x="5212" y="8301"/>
              </a:cxn>
              <a:cxn ang="0">
                <a:pos x="5230" y="8130"/>
              </a:cxn>
              <a:cxn ang="0">
                <a:pos x="5315" y="7982"/>
              </a:cxn>
              <a:cxn ang="0">
                <a:pos x="2980" y="6202"/>
              </a:cxn>
              <a:cxn ang="0">
                <a:pos x="2823" y="6146"/>
              </a:cxn>
              <a:cxn ang="0">
                <a:pos x="2697" y="6037"/>
              </a:cxn>
              <a:cxn ang="0">
                <a:pos x="2620" y="5887"/>
              </a:cxn>
              <a:cxn ang="0">
                <a:pos x="2610" y="5712"/>
              </a:cxn>
              <a:cxn ang="0">
                <a:pos x="2672" y="5548"/>
              </a:cxn>
              <a:cxn ang="0">
                <a:pos x="2788" y="5417"/>
              </a:cxn>
              <a:cxn ang="0">
                <a:pos x="2938" y="5339"/>
              </a:cxn>
              <a:cxn ang="0">
                <a:pos x="5333" y="3589"/>
              </a:cxn>
              <a:cxn ang="0">
                <a:pos x="5265" y="3501"/>
              </a:cxn>
              <a:cxn ang="0">
                <a:pos x="5214" y="3334"/>
              </a:cxn>
              <a:cxn ang="0">
                <a:pos x="5226" y="3173"/>
              </a:cxn>
              <a:cxn ang="0">
                <a:pos x="5303" y="3021"/>
              </a:cxn>
              <a:cxn ang="0">
                <a:pos x="5432" y="2904"/>
              </a:cxn>
              <a:cxn ang="0">
                <a:pos x="5594" y="2841"/>
              </a:cxn>
              <a:cxn ang="0">
                <a:pos x="5770" y="2853"/>
              </a:cxn>
              <a:cxn ang="0">
                <a:pos x="5908" y="2926"/>
              </a:cxn>
              <a:cxn ang="0">
                <a:pos x="8690" y="5511"/>
              </a:cxn>
              <a:cxn ang="0">
                <a:pos x="8761" y="5683"/>
              </a:cxn>
              <a:cxn ang="0">
                <a:pos x="8761" y="5862"/>
              </a:cxn>
              <a:cxn ang="0">
                <a:pos x="8690" y="6042"/>
              </a:cxn>
              <a:cxn ang="0">
                <a:pos x="5224" y="974"/>
              </a:cxn>
              <a:cxn ang="0">
                <a:pos x="3434" y="1531"/>
              </a:cxn>
              <a:cxn ang="0">
                <a:pos x="2026" y="2703"/>
              </a:cxn>
              <a:cxn ang="0">
                <a:pos x="1153" y="4340"/>
              </a:cxn>
              <a:cxn ang="0">
                <a:pos x="963" y="6273"/>
              </a:cxn>
              <a:cxn ang="0">
                <a:pos x="1513" y="8087"/>
              </a:cxn>
              <a:cxn ang="0">
                <a:pos x="2673" y="9514"/>
              </a:cxn>
              <a:cxn ang="0">
                <a:pos x="4291" y="10401"/>
              </a:cxn>
              <a:cxn ang="0">
                <a:pos x="6206" y="10594"/>
              </a:cxn>
              <a:cxn ang="0">
                <a:pos x="8005" y="10035"/>
              </a:cxn>
              <a:cxn ang="0">
                <a:pos x="9420" y="8858"/>
              </a:cxn>
              <a:cxn ang="0">
                <a:pos x="10299" y="7218"/>
              </a:cxn>
              <a:cxn ang="0">
                <a:pos x="10490" y="5284"/>
              </a:cxn>
              <a:cxn ang="0">
                <a:pos x="9936" y="3473"/>
              </a:cxn>
              <a:cxn ang="0">
                <a:pos x="8770" y="2050"/>
              </a:cxn>
              <a:cxn ang="0">
                <a:pos x="7144" y="1166"/>
              </a:cxn>
              <a:cxn ang="0">
                <a:pos x="5420" y="11547"/>
              </a:cxn>
              <a:cxn ang="0">
                <a:pos x="3240" y="10987"/>
              </a:cxn>
              <a:cxn ang="0">
                <a:pos x="1487" y="9665"/>
              </a:cxn>
              <a:cxn ang="0">
                <a:pos x="348" y="7767"/>
              </a:cxn>
              <a:cxn ang="0">
                <a:pos x="7" y="5481"/>
              </a:cxn>
              <a:cxn ang="0">
                <a:pos x="565" y="3272"/>
              </a:cxn>
              <a:cxn ang="0">
                <a:pos x="1875" y="1500"/>
              </a:cxn>
              <a:cxn ang="0">
                <a:pos x="3752" y="350"/>
              </a:cxn>
              <a:cxn ang="0">
                <a:pos x="6008" y="8"/>
              </a:cxn>
              <a:cxn ang="0">
                <a:pos x="8193" y="569"/>
              </a:cxn>
              <a:cxn ang="0">
                <a:pos x="9944" y="1892"/>
              </a:cxn>
              <a:cxn ang="0">
                <a:pos x="11081" y="3790"/>
              </a:cxn>
              <a:cxn ang="0">
                <a:pos x="11419" y="6076"/>
              </a:cxn>
              <a:cxn ang="0">
                <a:pos x="10864" y="8285"/>
              </a:cxn>
              <a:cxn ang="0">
                <a:pos x="9557" y="10056"/>
              </a:cxn>
              <a:cxn ang="0">
                <a:pos x="7680" y="11206"/>
              </a:cxn>
            </a:cxnLst>
            <a:rect l="0" t="0" r="r" b="b"/>
            <a:pathLst>
              <a:path w="11427" h="11555">
                <a:moveTo>
                  <a:pt x="5979" y="8587"/>
                </a:moveTo>
                <a:lnTo>
                  <a:pt x="5951" y="8608"/>
                </a:lnTo>
                <a:lnTo>
                  <a:pt x="5919" y="8630"/>
                </a:lnTo>
                <a:lnTo>
                  <a:pt x="5902" y="8641"/>
                </a:lnTo>
                <a:lnTo>
                  <a:pt x="5884" y="8652"/>
                </a:lnTo>
                <a:lnTo>
                  <a:pt x="5865" y="8663"/>
                </a:lnTo>
                <a:lnTo>
                  <a:pt x="5844" y="8674"/>
                </a:lnTo>
                <a:lnTo>
                  <a:pt x="5823" y="8684"/>
                </a:lnTo>
                <a:lnTo>
                  <a:pt x="5802" y="8692"/>
                </a:lnTo>
                <a:lnTo>
                  <a:pt x="5780" y="8700"/>
                </a:lnTo>
                <a:lnTo>
                  <a:pt x="5757" y="8707"/>
                </a:lnTo>
                <a:lnTo>
                  <a:pt x="5733" y="8712"/>
                </a:lnTo>
                <a:lnTo>
                  <a:pt x="5709" y="8716"/>
                </a:lnTo>
                <a:lnTo>
                  <a:pt x="5697" y="8718"/>
                </a:lnTo>
                <a:lnTo>
                  <a:pt x="5685" y="8719"/>
                </a:lnTo>
                <a:lnTo>
                  <a:pt x="5673" y="8720"/>
                </a:lnTo>
                <a:lnTo>
                  <a:pt x="5661" y="8720"/>
                </a:lnTo>
                <a:lnTo>
                  <a:pt x="5639" y="8719"/>
                </a:lnTo>
                <a:lnTo>
                  <a:pt x="5616" y="8718"/>
                </a:lnTo>
                <a:lnTo>
                  <a:pt x="5594" y="8715"/>
                </a:lnTo>
                <a:lnTo>
                  <a:pt x="5573" y="8710"/>
                </a:lnTo>
                <a:lnTo>
                  <a:pt x="5552" y="8705"/>
                </a:lnTo>
                <a:lnTo>
                  <a:pt x="5531" y="8699"/>
                </a:lnTo>
                <a:lnTo>
                  <a:pt x="5511" y="8692"/>
                </a:lnTo>
                <a:lnTo>
                  <a:pt x="5490" y="8684"/>
                </a:lnTo>
                <a:lnTo>
                  <a:pt x="5470" y="8674"/>
                </a:lnTo>
                <a:lnTo>
                  <a:pt x="5451" y="8663"/>
                </a:lnTo>
                <a:lnTo>
                  <a:pt x="5432" y="8653"/>
                </a:lnTo>
                <a:lnTo>
                  <a:pt x="5414" y="8640"/>
                </a:lnTo>
                <a:lnTo>
                  <a:pt x="5396" y="8628"/>
                </a:lnTo>
                <a:lnTo>
                  <a:pt x="5378" y="8614"/>
                </a:lnTo>
                <a:lnTo>
                  <a:pt x="5362" y="8600"/>
                </a:lnTo>
                <a:lnTo>
                  <a:pt x="5346" y="8585"/>
                </a:lnTo>
                <a:lnTo>
                  <a:pt x="5331" y="8570"/>
                </a:lnTo>
                <a:lnTo>
                  <a:pt x="5317" y="8554"/>
                </a:lnTo>
                <a:lnTo>
                  <a:pt x="5303" y="8536"/>
                </a:lnTo>
                <a:lnTo>
                  <a:pt x="5291" y="8518"/>
                </a:lnTo>
                <a:lnTo>
                  <a:pt x="5279" y="8501"/>
                </a:lnTo>
                <a:lnTo>
                  <a:pt x="5267" y="8483"/>
                </a:lnTo>
                <a:lnTo>
                  <a:pt x="5257" y="8464"/>
                </a:lnTo>
                <a:lnTo>
                  <a:pt x="5248" y="8445"/>
                </a:lnTo>
                <a:lnTo>
                  <a:pt x="5239" y="8425"/>
                </a:lnTo>
                <a:lnTo>
                  <a:pt x="5232" y="8404"/>
                </a:lnTo>
                <a:lnTo>
                  <a:pt x="5226" y="8384"/>
                </a:lnTo>
                <a:lnTo>
                  <a:pt x="5221" y="8364"/>
                </a:lnTo>
                <a:lnTo>
                  <a:pt x="5216" y="8343"/>
                </a:lnTo>
                <a:lnTo>
                  <a:pt x="5213" y="8322"/>
                </a:lnTo>
                <a:lnTo>
                  <a:pt x="5212" y="8301"/>
                </a:lnTo>
                <a:lnTo>
                  <a:pt x="5211" y="8279"/>
                </a:lnTo>
                <a:lnTo>
                  <a:pt x="5211" y="8259"/>
                </a:lnTo>
                <a:lnTo>
                  <a:pt x="5212" y="8238"/>
                </a:lnTo>
                <a:lnTo>
                  <a:pt x="5214" y="8217"/>
                </a:lnTo>
                <a:lnTo>
                  <a:pt x="5217" y="8195"/>
                </a:lnTo>
                <a:lnTo>
                  <a:pt x="5220" y="8174"/>
                </a:lnTo>
                <a:lnTo>
                  <a:pt x="5225" y="8151"/>
                </a:lnTo>
                <a:lnTo>
                  <a:pt x="5230" y="8130"/>
                </a:lnTo>
                <a:lnTo>
                  <a:pt x="5237" y="8108"/>
                </a:lnTo>
                <a:lnTo>
                  <a:pt x="5245" y="8087"/>
                </a:lnTo>
                <a:lnTo>
                  <a:pt x="5254" y="8067"/>
                </a:lnTo>
                <a:lnTo>
                  <a:pt x="5265" y="8047"/>
                </a:lnTo>
                <a:lnTo>
                  <a:pt x="5278" y="8026"/>
                </a:lnTo>
                <a:lnTo>
                  <a:pt x="5292" y="8008"/>
                </a:lnTo>
                <a:lnTo>
                  <a:pt x="5307" y="7990"/>
                </a:lnTo>
                <a:lnTo>
                  <a:pt x="5315" y="7982"/>
                </a:lnTo>
                <a:lnTo>
                  <a:pt x="5324" y="7973"/>
                </a:lnTo>
                <a:lnTo>
                  <a:pt x="5333" y="7966"/>
                </a:lnTo>
                <a:lnTo>
                  <a:pt x="5343" y="7958"/>
                </a:lnTo>
                <a:lnTo>
                  <a:pt x="7274" y="6207"/>
                </a:lnTo>
                <a:lnTo>
                  <a:pt x="3042" y="6207"/>
                </a:lnTo>
                <a:lnTo>
                  <a:pt x="3021" y="6206"/>
                </a:lnTo>
                <a:lnTo>
                  <a:pt x="3000" y="6205"/>
                </a:lnTo>
                <a:lnTo>
                  <a:pt x="2980" y="6202"/>
                </a:lnTo>
                <a:lnTo>
                  <a:pt x="2958" y="6198"/>
                </a:lnTo>
                <a:lnTo>
                  <a:pt x="2938" y="6194"/>
                </a:lnTo>
                <a:lnTo>
                  <a:pt x="2918" y="6188"/>
                </a:lnTo>
                <a:lnTo>
                  <a:pt x="2898" y="6182"/>
                </a:lnTo>
                <a:lnTo>
                  <a:pt x="2879" y="6174"/>
                </a:lnTo>
                <a:lnTo>
                  <a:pt x="2860" y="6166"/>
                </a:lnTo>
                <a:lnTo>
                  <a:pt x="2841" y="6156"/>
                </a:lnTo>
                <a:lnTo>
                  <a:pt x="2823" y="6146"/>
                </a:lnTo>
                <a:lnTo>
                  <a:pt x="2805" y="6134"/>
                </a:lnTo>
                <a:lnTo>
                  <a:pt x="2788" y="6123"/>
                </a:lnTo>
                <a:lnTo>
                  <a:pt x="2771" y="6110"/>
                </a:lnTo>
                <a:lnTo>
                  <a:pt x="2755" y="6097"/>
                </a:lnTo>
                <a:lnTo>
                  <a:pt x="2740" y="6083"/>
                </a:lnTo>
                <a:lnTo>
                  <a:pt x="2724" y="6068"/>
                </a:lnTo>
                <a:lnTo>
                  <a:pt x="2710" y="6053"/>
                </a:lnTo>
                <a:lnTo>
                  <a:pt x="2697" y="6037"/>
                </a:lnTo>
                <a:lnTo>
                  <a:pt x="2684" y="6019"/>
                </a:lnTo>
                <a:lnTo>
                  <a:pt x="2672" y="6002"/>
                </a:lnTo>
                <a:lnTo>
                  <a:pt x="2661" y="5984"/>
                </a:lnTo>
                <a:lnTo>
                  <a:pt x="2651" y="5966"/>
                </a:lnTo>
                <a:lnTo>
                  <a:pt x="2642" y="5947"/>
                </a:lnTo>
                <a:lnTo>
                  <a:pt x="2634" y="5928"/>
                </a:lnTo>
                <a:lnTo>
                  <a:pt x="2627" y="5908"/>
                </a:lnTo>
                <a:lnTo>
                  <a:pt x="2620" y="5887"/>
                </a:lnTo>
                <a:lnTo>
                  <a:pt x="2614" y="5866"/>
                </a:lnTo>
                <a:lnTo>
                  <a:pt x="2610" y="5845"/>
                </a:lnTo>
                <a:lnTo>
                  <a:pt x="2607" y="5823"/>
                </a:lnTo>
                <a:lnTo>
                  <a:pt x="2606" y="5801"/>
                </a:lnTo>
                <a:lnTo>
                  <a:pt x="2605" y="5779"/>
                </a:lnTo>
                <a:lnTo>
                  <a:pt x="2606" y="5756"/>
                </a:lnTo>
                <a:lnTo>
                  <a:pt x="2607" y="5734"/>
                </a:lnTo>
                <a:lnTo>
                  <a:pt x="2610" y="5712"/>
                </a:lnTo>
                <a:lnTo>
                  <a:pt x="2614" y="5690"/>
                </a:lnTo>
                <a:lnTo>
                  <a:pt x="2620" y="5669"/>
                </a:lnTo>
                <a:lnTo>
                  <a:pt x="2627" y="5647"/>
                </a:lnTo>
                <a:lnTo>
                  <a:pt x="2634" y="5626"/>
                </a:lnTo>
                <a:lnTo>
                  <a:pt x="2642" y="5606"/>
                </a:lnTo>
                <a:lnTo>
                  <a:pt x="2651" y="5586"/>
                </a:lnTo>
                <a:lnTo>
                  <a:pt x="2661" y="5566"/>
                </a:lnTo>
                <a:lnTo>
                  <a:pt x="2672" y="5548"/>
                </a:lnTo>
                <a:lnTo>
                  <a:pt x="2684" y="5529"/>
                </a:lnTo>
                <a:lnTo>
                  <a:pt x="2697" y="5510"/>
                </a:lnTo>
                <a:lnTo>
                  <a:pt x="2710" y="5493"/>
                </a:lnTo>
                <a:lnTo>
                  <a:pt x="2724" y="5477"/>
                </a:lnTo>
                <a:lnTo>
                  <a:pt x="2740" y="5461"/>
                </a:lnTo>
                <a:lnTo>
                  <a:pt x="2755" y="5446"/>
                </a:lnTo>
                <a:lnTo>
                  <a:pt x="2771" y="5431"/>
                </a:lnTo>
                <a:lnTo>
                  <a:pt x="2788" y="5417"/>
                </a:lnTo>
                <a:lnTo>
                  <a:pt x="2805" y="5404"/>
                </a:lnTo>
                <a:lnTo>
                  <a:pt x="2823" y="5391"/>
                </a:lnTo>
                <a:lnTo>
                  <a:pt x="2841" y="5380"/>
                </a:lnTo>
                <a:lnTo>
                  <a:pt x="2860" y="5370"/>
                </a:lnTo>
                <a:lnTo>
                  <a:pt x="2879" y="5360"/>
                </a:lnTo>
                <a:lnTo>
                  <a:pt x="2898" y="5352"/>
                </a:lnTo>
                <a:lnTo>
                  <a:pt x="2918" y="5345"/>
                </a:lnTo>
                <a:lnTo>
                  <a:pt x="2938" y="5339"/>
                </a:lnTo>
                <a:lnTo>
                  <a:pt x="2958" y="5333"/>
                </a:lnTo>
                <a:lnTo>
                  <a:pt x="2980" y="5329"/>
                </a:lnTo>
                <a:lnTo>
                  <a:pt x="3000" y="5326"/>
                </a:lnTo>
                <a:lnTo>
                  <a:pt x="3021" y="5324"/>
                </a:lnTo>
                <a:lnTo>
                  <a:pt x="3042" y="5323"/>
                </a:lnTo>
                <a:lnTo>
                  <a:pt x="7274" y="5323"/>
                </a:lnTo>
                <a:lnTo>
                  <a:pt x="5343" y="3598"/>
                </a:lnTo>
                <a:lnTo>
                  <a:pt x="5333" y="3589"/>
                </a:lnTo>
                <a:lnTo>
                  <a:pt x="5324" y="3580"/>
                </a:lnTo>
                <a:lnTo>
                  <a:pt x="5315" y="3571"/>
                </a:lnTo>
                <a:lnTo>
                  <a:pt x="5307" y="3561"/>
                </a:lnTo>
                <a:lnTo>
                  <a:pt x="5299" y="3552"/>
                </a:lnTo>
                <a:lnTo>
                  <a:pt x="5292" y="3542"/>
                </a:lnTo>
                <a:lnTo>
                  <a:pt x="5285" y="3532"/>
                </a:lnTo>
                <a:lnTo>
                  <a:pt x="5278" y="3522"/>
                </a:lnTo>
                <a:lnTo>
                  <a:pt x="5265" y="3501"/>
                </a:lnTo>
                <a:lnTo>
                  <a:pt x="5254" y="3480"/>
                </a:lnTo>
                <a:lnTo>
                  <a:pt x="5245" y="3459"/>
                </a:lnTo>
                <a:lnTo>
                  <a:pt x="5237" y="3438"/>
                </a:lnTo>
                <a:lnTo>
                  <a:pt x="5230" y="3417"/>
                </a:lnTo>
                <a:lnTo>
                  <a:pt x="5225" y="3396"/>
                </a:lnTo>
                <a:lnTo>
                  <a:pt x="5220" y="3374"/>
                </a:lnTo>
                <a:lnTo>
                  <a:pt x="5217" y="3354"/>
                </a:lnTo>
                <a:lnTo>
                  <a:pt x="5214" y="3334"/>
                </a:lnTo>
                <a:lnTo>
                  <a:pt x="5212" y="3314"/>
                </a:lnTo>
                <a:lnTo>
                  <a:pt x="5211" y="3295"/>
                </a:lnTo>
                <a:lnTo>
                  <a:pt x="5211" y="3277"/>
                </a:lnTo>
                <a:lnTo>
                  <a:pt x="5212" y="3257"/>
                </a:lnTo>
                <a:lnTo>
                  <a:pt x="5213" y="3235"/>
                </a:lnTo>
                <a:lnTo>
                  <a:pt x="5216" y="3214"/>
                </a:lnTo>
                <a:lnTo>
                  <a:pt x="5221" y="3193"/>
                </a:lnTo>
                <a:lnTo>
                  <a:pt x="5226" y="3173"/>
                </a:lnTo>
                <a:lnTo>
                  <a:pt x="5232" y="3153"/>
                </a:lnTo>
                <a:lnTo>
                  <a:pt x="5239" y="3133"/>
                </a:lnTo>
                <a:lnTo>
                  <a:pt x="5248" y="3112"/>
                </a:lnTo>
                <a:lnTo>
                  <a:pt x="5257" y="3093"/>
                </a:lnTo>
                <a:lnTo>
                  <a:pt x="5267" y="3074"/>
                </a:lnTo>
                <a:lnTo>
                  <a:pt x="5279" y="3056"/>
                </a:lnTo>
                <a:lnTo>
                  <a:pt x="5291" y="3038"/>
                </a:lnTo>
                <a:lnTo>
                  <a:pt x="5303" y="3021"/>
                </a:lnTo>
                <a:lnTo>
                  <a:pt x="5317" y="3004"/>
                </a:lnTo>
                <a:lnTo>
                  <a:pt x="5331" y="2987"/>
                </a:lnTo>
                <a:lnTo>
                  <a:pt x="5346" y="2971"/>
                </a:lnTo>
                <a:lnTo>
                  <a:pt x="5362" y="2956"/>
                </a:lnTo>
                <a:lnTo>
                  <a:pt x="5378" y="2942"/>
                </a:lnTo>
                <a:lnTo>
                  <a:pt x="5396" y="2928"/>
                </a:lnTo>
                <a:lnTo>
                  <a:pt x="5414" y="2916"/>
                </a:lnTo>
                <a:lnTo>
                  <a:pt x="5432" y="2904"/>
                </a:lnTo>
                <a:lnTo>
                  <a:pt x="5451" y="2893"/>
                </a:lnTo>
                <a:lnTo>
                  <a:pt x="5470" y="2883"/>
                </a:lnTo>
                <a:lnTo>
                  <a:pt x="5490" y="2872"/>
                </a:lnTo>
                <a:lnTo>
                  <a:pt x="5511" y="2864"/>
                </a:lnTo>
                <a:lnTo>
                  <a:pt x="5531" y="2857"/>
                </a:lnTo>
                <a:lnTo>
                  <a:pt x="5552" y="2850"/>
                </a:lnTo>
                <a:lnTo>
                  <a:pt x="5573" y="2845"/>
                </a:lnTo>
                <a:lnTo>
                  <a:pt x="5594" y="2841"/>
                </a:lnTo>
                <a:lnTo>
                  <a:pt x="5616" y="2838"/>
                </a:lnTo>
                <a:lnTo>
                  <a:pt x="5639" y="2836"/>
                </a:lnTo>
                <a:lnTo>
                  <a:pt x="5661" y="2835"/>
                </a:lnTo>
                <a:lnTo>
                  <a:pt x="5683" y="2836"/>
                </a:lnTo>
                <a:lnTo>
                  <a:pt x="5705" y="2838"/>
                </a:lnTo>
                <a:lnTo>
                  <a:pt x="5726" y="2842"/>
                </a:lnTo>
                <a:lnTo>
                  <a:pt x="5749" y="2847"/>
                </a:lnTo>
                <a:lnTo>
                  <a:pt x="5770" y="2853"/>
                </a:lnTo>
                <a:lnTo>
                  <a:pt x="5790" y="2859"/>
                </a:lnTo>
                <a:lnTo>
                  <a:pt x="5810" y="2867"/>
                </a:lnTo>
                <a:lnTo>
                  <a:pt x="5829" y="2875"/>
                </a:lnTo>
                <a:lnTo>
                  <a:pt x="5846" y="2886"/>
                </a:lnTo>
                <a:lnTo>
                  <a:pt x="5864" y="2895"/>
                </a:lnTo>
                <a:lnTo>
                  <a:pt x="5880" y="2905"/>
                </a:lnTo>
                <a:lnTo>
                  <a:pt x="5895" y="2915"/>
                </a:lnTo>
                <a:lnTo>
                  <a:pt x="5908" y="2926"/>
                </a:lnTo>
                <a:lnTo>
                  <a:pt x="5920" y="2936"/>
                </a:lnTo>
                <a:lnTo>
                  <a:pt x="5930" y="2946"/>
                </a:lnTo>
                <a:lnTo>
                  <a:pt x="5938" y="2957"/>
                </a:lnTo>
                <a:lnTo>
                  <a:pt x="8622" y="5431"/>
                </a:lnTo>
                <a:lnTo>
                  <a:pt x="8642" y="5451"/>
                </a:lnTo>
                <a:lnTo>
                  <a:pt x="8660" y="5471"/>
                </a:lnTo>
                <a:lnTo>
                  <a:pt x="8676" y="5491"/>
                </a:lnTo>
                <a:lnTo>
                  <a:pt x="8690" y="5511"/>
                </a:lnTo>
                <a:lnTo>
                  <a:pt x="8703" y="5532"/>
                </a:lnTo>
                <a:lnTo>
                  <a:pt x="8715" y="5553"/>
                </a:lnTo>
                <a:lnTo>
                  <a:pt x="8726" y="5574"/>
                </a:lnTo>
                <a:lnTo>
                  <a:pt x="8735" y="5594"/>
                </a:lnTo>
                <a:lnTo>
                  <a:pt x="8743" y="5616"/>
                </a:lnTo>
                <a:lnTo>
                  <a:pt x="8751" y="5637"/>
                </a:lnTo>
                <a:lnTo>
                  <a:pt x="8756" y="5661"/>
                </a:lnTo>
                <a:lnTo>
                  <a:pt x="8761" y="5683"/>
                </a:lnTo>
                <a:lnTo>
                  <a:pt x="8764" y="5706"/>
                </a:lnTo>
                <a:lnTo>
                  <a:pt x="8767" y="5730"/>
                </a:lnTo>
                <a:lnTo>
                  <a:pt x="8768" y="5753"/>
                </a:lnTo>
                <a:lnTo>
                  <a:pt x="8769" y="5779"/>
                </a:lnTo>
                <a:lnTo>
                  <a:pt x="8768" y="5799"/>
                </a:lnTo>
                <a:lnTo>
                  <a:pt x="8767" y="5820"/>
                </a:lnTo>
                <a:lnTo>
                  <a:pt x="8764" y="5841"/>
                </a:lnTo>
                <a:lnTo>
                  <a:pt x="8761" y="5862"/>
                </a:lnTo>
                <a:lnTo>
                  <a:pt x="8756" y="5885"/>
                </a:lnTo>
                <a:lnTo>
                  <a:pt x="8751" y="5907"/>
                </a:lnTo>
                <a:lnTo>
                  <a:pt x="8743" y="5930"/>
                </a:lnTo>
                <a:lnTo>
                  <a:pt x="8735" y="5952"/>
                </a:lnTo>
                <a:lnTo>
                  <a:pt x="8726" y="5975"/>
                </a:lnTo>
                <a:lnTo>
                  <a:pt x="8715" y="5997"/>
                </a:lnTo>
                <a:lnTo>
                  <a:pt x="8703" y="6019"/>
                </a:lnTo>
                <a:lnTo>
                  <a:pt x="8690" y="6042"/>
                </a:lnTo>
                <a:lnTo>
                  <a:pt x="8676" y="6064"/>
                </a:lnTo>
                <a:lnTo>
                  <a:pt x="8660" y="6085"/>
                </a:lnTo>
                <a:lnTo>
                  <a:pt x="8642" y="6105"/>
                </a:lnTo>
                <a:lnTo>
                  <a:pt x="8622" y="6125"/>
                </a:lnTo>
                <a:lnTo>
                  <a:pt x="5979" y="8587"/>
                </a:lnTo>
                <a:close/>
                <a:moveTo>
                  <a:pt x="5713" y="949"/>
                </a:moveTo>
                <a:lnTo>
                  <a:pt x="5467" y="955"/>
                </a:lnTo>
                <a:lnTo>
                  <a:pt x="5224" y="974"/>
                </a:lnTo>
                <a:lnTo>
                  <a:pt x="4984" y="1005"/>
                </a:lnTo>
                <a:lnTo>
                  <a:pt x="4749" y="1047"/>
                </a:lnTo>
                <a:lnTo>
                  <a:pt x="4517" y="1101"/>
                </a:lnTo>
                <a:lnTo>
                  <a:pt x="4291" y="1166"/>
                </a:lnTo>
                <a:lnTo>
                  <a:pt x="4068" y="1242"/>
                </a:lnTo>
                <a:lnTo>
                  <a:pt x="3851" y="1328"/>
                </a:lnTo>
                <a:lnTo>
                  <a:pt x="3639" y="1424"/>
                </a:lnTo>
                <a:lnTo>
                  <a:pt x="3434" y="1531"/>
                </a:lnTo>
                <a:lnTo>
                  <a:pt x="3234" y="1647"/>
                </a:lnTo>
                <a:lnTo>
                  <a:pt x="3040" y="1772"/>
                </a:lnTo>
                <a:lnTo>
                  <a:pt x="2853" y="1907"/>
                </a:lnTo>
                <a:lnTo>
                  <a:pt x="2673" y="2050"/>
                </a:lnTo>
                <a:lnTo>
                  <a:pt x="2500" y="2201"/>
                </a:lnTo>
                <a:lnTo>
                  <a:pt x="2334" y="2360"/>
                </a:lnTo>
                <a:lnTo>
                  <a:pt x="2176" y="2529"/>
                </a:lnTo>
                <a:lnTo>
                  <a:pt x="2026" y="2703"/>
                </a:lnTo>
                <a:lnTo>
                  <a:pt x="1884" y="2886"/>
                </a:lnTo>
                <a:lnTo>
                  <a:pt x="1752" y="3075"/>
                </a:lnTo>
                <a:lnTo>
                  <a:pt x="1628" y="3271"/>
                </a:lnTo>
                <a:lnTo>
                  <a:pt x="1513" y="3473"/>
                </a:lnTo>
                <a:lnTo>
                  <a:pt x="1408" y="3682"/>
                </a:lnTo>
                <a:lnTo>
                  <a:pt x="1312" y="3896"/>
                </a:lnTo>
                <a:lnTo>
                  <a:pt x="1228" y="4115"/>
                </a:lnTo>
                <a:lnTo>
                  <a:pt x="1153" y="4340"/>
                </a:lnTo>
                <a:lnTo>
                  <a:pt x="1088" y="4569"/>
                </a:lnTo>
                <a:lnTo>
                  <a:pt x="1035" y="4803"/>
                </a:lnTo>
                <a:lnTo>
                  <a:pt x="993" y="5042"/>
                </a:lnTo>
                <a:lnTo>
                  <a:pt x="963" y="5284"/>
                </a:lnTo>
                <a:lnTo>
                  <a:pt x="945" y="5530"/>
                </a:lnTo>
                <a:lnTo>
                  <a:pt x="939" y="5779"/>
                </a:lnTo>
                <a:lnTo>
                  <a:pt x="945" y="6028"/>
                </a:lnTo>
                <a:lnTo>
                  <a:pt x="963" y="6273"/>
                </a:lnTo>
                <a:lnTo>
                  <a:pt x="993" y="6516"/>
                </a:lnTo>
                <a:lnTo>
                  <a:pt x="1035" y="6754"/>
                </a:lnTo>
                <a:lnTo>
                  <a:pt x="1088" y="6989"/>
                </a:lnTo>
                <a:lnTo>
                  <a:pt x="1153" y="7218"/>
                </a:lnTo>
                <a:lnTo>
                  <a:pt x="1228" y="7444"/>
                </a:lnTo>
                <a:lnTo>
                  <a:pt x="1312" y="7663"/>
                </a:lnTo>
                <a:lnTo>
                  <a:pt x="1408" y="7878"/>
                </a:lnTo>
                <a:lnTo>
                  <a:pt x="1513" y="8087"/>
                </a:lnTo>
                <a:lnTo>
                  <a:pt x="1628" y="8289"/>
                </a:lnTo>
                <a:lnTo>
                  <a:pt x="1752" y="8486"/>
                </a:lnTo>
                <a:lnTo>
                  <a:pt x="1884" y="8676"/>
                </a:lnTo>
                <a:lnTo>
                  <a:pt x="2026" y="8858"/>
                </a:lnTo>
                <a:lnTo>
                  <a:pt x="2176" y="9033"/>
                </a:lnTo>
                <a:lnTo>
                  <a:pt x="2334" y="9202"/>
                </a:lnTo>
                <a:lnTo>
                  <a:pt x="2500" y="9362"/>
                </a:lnTo>
                <a:lnTo>
                  <a:pt x="2673" y="9514"/>
                </a:lnTo>
                <a:lnTo>
                  <a:pt x="2853" y="9658"/>
                </a:lnTo>
                <a:lnTo>
                  <a:pt x="3040" y="9792"/>
                </a:lnTo>
                <a:lnTo>
                  <a:pt x="3234" y="9918"/>
                </a:lnTo>
                <a:lnTo>
                  <a:pt x="3434" y="10035"/>
                </a:lnTo>
                <a:lnTo>
                  <a:pt x="3639" y="10142"/>
                </a:lnTo>
                <a:lnTo>
                  <a:pt x="3851" y="10239"/>
                </a:lnTo>
                <a:lnTo>
                  <a:pt x="4068" y="10326"/>
                </a:lnTo>
                <a:lnTo>
                  <a:pt x="4291" y="10401"/>
                </a:lnTo>
                <a:lnTo>
                  <a:pt x="4517" y="10467"/>
                </a:lnTo>
                <a:lnTo>
                  <a:pt x="4749" y="10520"/>
                </a:lnTo>
                <a:lnTo>
                  <a:pt x="4984" y="10564"/>
                </a:lnTo>
                <a:lnTo>
                  <a:pt x="5224" y="10594"/>
                </a:lnTo>
                <a:lnTo>
                  <a:pt x="5467" y="10613"/>
                </a:lnTo>
                <a:lnTo>
                  <a:pt x="5713" y="10619"/>
                </a:lnTo>
                <a:lnTo>
                  <a:pt x="5960" y="10613"/>
                </a:lnTo>
                <a:lnTo>
                  <a:pt x="6206" y="10594"/>
                </a:lnTo>
                <a:lnTo>
                  <a:pt x="6446" y="10564"/>
                </a:lnTo>
                <a:lnTo>
                  <a:pt x="6683" y="10520"/>
                </a:lnTo>
                <a:lnTo>
                  <a:pt x="6916" y="10467"/>
                </a:lnTo>
                <a:lnTo>
                  <a:pt x="7144" y="10401"/>
                </a:lnTo>
                <a:lnTo>
                  <a:pt x="7367" y="10326"/>
                </a:lnTo>
                <a:lnTo>
                  <a:pt x="7584" y="10239"/>
                </a:lnTo>
                <a:lnTo>
                  <a:pt x="7797" y="10142"/>
                </a:lnTo>
                <a:lnTo>
                  <a:pt x="8005" y="10035"/>
                </a:lnTo>
                <a:lnTo>
                  <a:pt x="8206" y="9918"/>
                </a:lnTo>
                <a:lnTo>
                  <a:pt x="8401" y="9792"/>
                </a:lnTo>
                <a:lnTo>
                  <a:pt x="8588" y="9658"/>
                </a:lnTo>
                <a:lnTo>
                  <a:pt x="8770" y="9514"/>
                </a:lnTo>
                <a:lnTo>
                  <a:pt x="8944" y="9362"/>
                </a:lnTo>
                <a:lnTo>
                  <a:pt x="9111" y="9202"/>
                </a:lnTo>
                <a:lnTo>
                  <a:pt x="9269" y="9033"/>
                </a:lnTo>
                <a:lnTo>
                  <a:pt x="9420" y="8858"/>
                </a:lnTo>
                <a:lnTo>
                  <a:pt x="9563" y="8676"/>
                </a:lnTo>
                <a:lnTo>
                  <a:pt x="9696" y="8486"/>
                </a:lnTo>
                <a:lnTo>
                  <a:pt x="9821" y="8289"/>
                </a:lnTo>
                <a:lnTo>
                  <a:pt x="9936" y="8087"/>
                </a:lnTo>
                <a:lnTo>
                  <a:pt x="10042" y="7878"/>
                </a:lnTo>
                <a:lnTo>
                  <a:pt x="10138" y="7663"/>
                </a:lnTo>
                <a:lnTo>
                  <a:pt x="10223" y="7444"/>
                </a:lnTo>
                <a:lnTo>
                  <a:pt x="10299" y="7218"/>
                </a:lnTo>
                <a:lnTo>
                  <a:pt x="10363" y="6989"/>
                </a:lnTo>
                <a:lnTo>
                  <a:pt x="10417" y="6754"/>
                </a:lnTo>
                <a:lnTo>
                  <a:pt x="10458" y="6516"/>
                </a:lnTo>
                <a:lnTo>
                  <a:pt x="10490" y="6273"/>
                </a:lnTo>
                <a:lnTo>
                  <a:pt x="10508" y="6028"/>
                </a:lnTo>
                <a:lnTo>
                  <a:pt x="10514" y="5779"/>
                </a:lnTo>
                <a:lnTo>
                  <a:pt x="10508" y="5530"/>
                </a:lnTo>
                <a:lnTo>
                  <a:pt x="10490" y="5284"/>
                </a:lnTo>
                <a:lnTo>
                  <a:pt x="10458" y="5042"/>
                </a:lnTo>
                <a:lnTo>
                  <a:pt x="10417" y="4803"/>
                </a:lnTo>
                <a:lnTo>
                  <a:pt x="10363" y="4569"/>
                </a:lnTo>
                <a:lnTo>
                  <a:pt x="10299" y="4340"/>
                </a:lnTo>
                <a:lnTo>
                  <a:pt x="10223" y="4115"/>
                </a:lnTo>
                <a:lnTo>
                  <a:pt x="10138" y="3896"/>
                </a:lnTo>
                <a:lnTo>
                  <a:pt x="10042" y="3682"/>
                </a:lnTo>
                <a:lnTo>
                  <a:pt x="9936" y="3473"/>
                </a:lnTo>
                <a:lnTo>
                  <a:pt x="9821" y="3271"/>
                </a:lnTo>
                <a:lnTo>
                  <a:pt x="9696" y="3075"/>
                </a:lnTo>
                <a:lnTo>
                  <a:pt x="9563" y="2886"/>
                </a:lnTo>
                <a:lnTo>
                  <a:pt x="9420" y="2703"/>
                </a:lnTo>
                <a:lnTo>
                  <a:pt x="9269" y="2529"/>
                </a:lnTo>
                <a:lnTo>
                  <a:pt x="9111" y="2360"/>
                </a:lnTo>
                <a:lnTo>
                  <a:pt x="8944" y="2201"/>
                </a:lnTo>
                <a:lnTo>
                  <a:pt x="8770" y="2050"/>
                </a:lnTo>
                <a:lnTo>
                  <a:pt x="8588" y="1907"/>
                </a:lnTo>
                <a:lnTo>
                  <a:pt x="8401" y="1772"/>
                </a:lnTo>
                <a:lnTo>
                  <a:pt x="8206" y="1647"/>
                </a:lnTo>
                <a:lnTo>
                  <a:pt x="8005" y="1531"/>
                </a:lnTo>
                <a:lnTo>
                  <a:pt x="7797" y="1424"/>
                </a:lnTo>
                <a:lnTo>
                  <a:pt x="7584" y="1328"/>
                </a:lnTo>
                <a:lnTo>
                  <a:pt x="7367" y="1242"/>
                </a:lnTo>
                <a:lnTo>
                  <a:pt x="7144" y="1166"/>
                </a:lnTo>
                <a:lnTo>
                  <a:pt x="6916" y="1101"/>
                </a:lnTo>
                <a:lnTo>
                  <a:pt x="6683" y="1047"/>
                </a:lnTo>
                <a:lnTo>
                  <a:pt x="6446" y="1005"/>
                </a:lnTo>
                <a:lnTo>
                  <a:pt x="6206" y="974"/>
                </a:lnTo>
                <a:lnTo>
                  <a:pt x="5960" y="955"/>
                </a:lnTo>
                <a:lnTo>
                  <a:pt x="5713" y="949"/>
                </a:lnTo>
                <a:close/>
                <a:moveTo>
                  <a:pt x="5713" y="11555"/>
                </a:moveTo>
                <a:lnTo>
                  <a:pt x="5420" y="11547"/>
                </a:lnTo>
                <a:lnTo>
                  <a:pt x="5130" y="11525"/>
                </a:lnTo>
                <a:lnTo>
                  <a:pt x="4845" y="11489"/>
                </a:lnTo>
                <a:lnTo>
                  <a:pt x="4564" y="11438"/>
                </a:lnTo>
                <a:lnTo>
                  <a:pt x="4288" y="11374"/>
                </a:lnTo>
                <a:lnTo>
                  <a:pt x="4018" y="11296"/>
                </a:lnTo>
                <a:lnTo>
                  <a:pt x="3752" y="11206"/>
                </a:lnTo>
                <a:lnTo>
                  <a:pt x="3493" y="11102"/>
                </a:lnTo>
                <a:lnTo>
                  <a:pt x="3240" y="10987"/>
                </a:lnTo>
                <a:lnTo>
                  <a:pt x="2994" y="10859"/>
                </a:lnTo>
                <a:lnTo>
                  <a:pt x="2754" y="10721"/>
                </a:lnTo>
                <a:lnTo>
                  <a:pt x="2523" y="10571"/>
                </a:lnTo>
                <a:lnTo>
                  <a:pt x="2299" y="10409"/>
                </a:lnTo>
                <a:lnTo>
                  <a:pt x="2083" y="10238"/>
                </a:lnTo>
                <a:lnTo>
                  <a:pt x="1875" y="10056"/>
                </a:lnTo>
                <a:lnTo>
                  <a:pt x="1676" y="9865"/>
                </a:lnTo>
                <a:lnTo>
                  <a:pt x="1487" y="9665"/>
                </a:lnTo>
                <a:lnTo>
                  <a:pt x="1307" y="9456"/>
                </a:lnTo>
                <a:lnTo>
                  <a:pt x="1138" y="9237"/>
                </a:lnTo>
                <a:lnTo>
                  <a:pt x="977" y="9011"/>
                </a:lnTo>
                <a:lnTo>
                  <a:pt x="829" y="8776"/>
                </a:lnTo>
                <a:lnTo>
                  <a:pt x="691" y="8534"/>
                </a:lnTo>
                <a:lnTo>
                  <a:pt x="565" y="8285"/>
                </a:lnTo>
                <a:lnTo>
                  <a:pt x="450" y="8029"/>
                </a:lnTo>
                <a:lnTo>
                  <a:pt x="348" y="7767"/>
                </a:lnTo>
                <a:lnTo>
                  <a:pt x="257" y="7498"/>
                </a:lnTo>
                <a:lnTo>
                  <a:pt x="180" y="7224"/>
                </a:lnTo>
                <a:lnTo>
                  <a:pt x="116" y="6944"/>
                </a:lnTo>
                <a:lnTo>
                  <a:pt x="65" y="6660"/>
                </a:lnTo>
                <a:lnTo>
                  <a:pt x="29" y="6370"/>
                </a:lnTo>
                <a:lnTo>
                  <a:pt x="7" y="6076"/>
                </a:lnTo>
                <a:lnTo>
                  <a:pt x="0" y="5779"/>
                </a:lnTo>
                <a:lnTo>
                  <a:pt x="7" y="5481"/>
                </a:lnTo>
                <a:lnTo>
                  <a:pt x="29" y="5187"/>
                </a:lnTo>
                <a:lnTo>
                  <a:pt x="65" y="4898"/>
                </a:lnTo>
                <a:lnTo>
                  <a:pt x="116" y="4612"/>
                </a:lnTo>
                <a:lnTo>
                  <a:pt x="180" y="4333"/>
                </a:lnTo>
                <a:lnTo>
                  <a:pt x="257" y="4058"/>
                </a:lnTo>
                <a:lnTo>
                  <a:pt x="348" y="3790"/>
                </a:lnTo>
                <a:lnTo>
                  <a:pt x="450" y="3527"/>
                </a:lnTo>
                <a:lnTo>
                  <a:pt x="565" y="3272"/>
                </a:lnTo>
                <a:lnTo>
                  <a:pt x="691" y="3022"/>
                </a:lnTo>
                <a:lnTo>
                  <a:pt x="829" y="2780"/>
                </a:lnTo>
                <a:lnTo>
                  <a:pt x="977" y="2546"/>
                </a:lnTo>
                <a:lnTo>
                  <a:pt x="1138" y="2319"/>
                </a:lnTo>
                <a:lnTo>
                  <a:pt x="1307" y="2101"/>
                </a:lnTo>
                <a:lnTo>
                  <a:pt x="1487" y="1892"/>
                </a:lnTo>
                <a:lnTo>
                  <a:pt x="1676" y="1691"/>
                </a:lnTo>
                <a:lnTo>
                  <a:pt x="1875" y="1500"/>
                </a:lnTo>
                <a:lnTo>
                  <a:pt x="2083" y="1318"/>
                </a:lnTo>
                <a:lnTo>
                  <a:pt x="2299" y="1147"/>
                </a:lnTo>
                <a:lnTo>
                  <a:pt x="2523" y="985"/>
                </a:lnTo>
                <a:lnTo>
                  <a:pt x="2754" y="836"/>
                </a:lnTo>
                <a:lnTo>
                  <a:pt x="2994" y="697"/>
                </a:lnTo>
                <a:lnTo>
                  <a:pt x="3240" y="569"/>
                </a:lnTo>
                <a:lnTo>
                  <a:pt x="3493" y="453"/>
                </a:lnTo>
                <a:lnTo>
                  <a:pt x="3752" y="350"/>
                </a:lnTo>
                <a:lnTo>
                  <a:pt x="4018" y="260"/>
                </a:lnTo>
                <a:lnTo>
                  <a:pt x="4288" y="182"/>
                </a:lnTo>
                <a:lnTo>
                  <a:pt x="4564" y="118"/>
                </a:lnTo>
                <a:lnTo>
                  <a:pt x="4845" y="67"/>
                </a:lnTo>
                <a:lnTo>
                  <a:pt x="5130" y="30"/>
                </a:lnTo>
                <a:lnTo>
                  <a:pt x="5420" y="8"/>
                </a:lnTo>
                <a:lnTo>
                  <a:pt x="5713" y="0"/>
                </a:lnTo>
                <a:lnTo>
                  <a:pt x="6008" y="8"/>
                </a:lnTo>
                <a:lnTo>
                  <a:pt x="6298" y="30"/>
                </a:lnTo>
                <a:lnTo>
                  <a:pt x="6585" y="67"/>
                </a:lnTo>
                <a:lnTo>
                  <a:pt x="6866" y="118"/>
                </a:lnTo>
                <a:lnTo>
                  <a:pt x="7143" y="182"/>
                </a:lnTo>
                <a:lnTo>
                  <a:pt x="7414" y="260"/>
                </a:lnTo>
                <a:lnTo>
                  <a:pt x="7680" y="350"/>
                </a:lnTo>
                <a:lnTo>
                  <a:pt x="7940" y="453"/>
                </a:lnTo>
                <a:lnTo>
                  <a:pt x="8193" y="569"/>
                </a:lnTo>
                <a:lnTo>
                  <a:pt x="8439" y="697"/>
                </a:lnTo>
                <a:lnTo>
                  <a:pt x="8678" y="836"/>
                </a:lnTo>
                <a:lnTo>
                  <a:pt x="8910" y="985"/>
                </a:lnTo>
                <a:lnTo>
                  <a:pt x="9134" y="1147"/>
                </a:lnTo>
                <a:lnTo>
                  <a:pt x="9350" y="1318"/>
                </a:lnTo>
                <a:lnTo>
                  <a:pt x="9557" y="1500"/>
                </a:lnTo>
                <a:lnTo>
                  <a:pt x="9755" y="1691"/>
                </a:lnTo>
                <a:lnTo>
                  <a:pt x="9944" y="1892"/>
                </a:lnTo>
                <a:lnTo>
                  <a:pt x="10123" y="2101"/>
                </a:lnTo>
                <a:lnTo>
                  <a:pt x="10293" y="2319"/>
                </a:lnTo>
                <a:lnTo>
                  <a:pt x="10452" y="2546"/>
                </a:lnTo>
                <a:lnTo>
                  <a:pt x="10601" y="2780"/>
                </a:lnTo>
                <a:lnTo>
                  <a:pt x="10738" y="3022"/>
                </a:lnTo>
                <a:lnTo>
                  <a:pt x="10864" y="3272"/>
                </a:lnTo>
                <a:lnTo>
                  <a:pt x="10979" y="3527"/>
                </a:lnTo>
                <a:lnTo>
                  <a:pt x="11081" y="3790"/>
                </a:lnTo>
                <a:lnTo>
                  <a:pt x="11170" y="4058"/>
                </a:lnTo>
                <a:lnTo>
                  <a:pt x="11247" y="4333"/>
                </a:lnTo>
                <a:lnTo>
                  <a:pt x="11311" y="4612"/>
                </a:lnTo>
                <a:lnTo>
                  <a:pt x="11361" y="4898"/>
                </a:lnTo>
                <a:lnTo>
                  <a:pt x="11397" y="5187"/>
                </a:lnTo>
                <a:lnTo>
                  <a:pt x="11419" y="5481"/>
                </a:lnTo>
                <a:lnTo>
                  <a:pt x="11427" y="5779"/>
                </a:lnTo>
                <a:lnTo>
                  <a:pt x="11419" y="6076"/>
                </a:lnTo>
                <a:lnTo>
                  <a:pt x="11397" y="6370"/>
                </a:lnTo>
                <a:lnTo>
                  <a:pt x="11361" y="6660"/>
                </a:lnTo>
                <a:lnTo>
                  <a:pt x="11311" y="6944"/>
                </a:lnTo>
                <a:lnTo>
                  <a:pt x="11247" y="7224"/>
                </a:lnTo>
                <a:lnTo>
                  <a:pt x="11170" y="7498"/>
                </a:lnTo>
                <a:lnTo>
                  <a:pt x="11081" y="7767"/>
                </a:lnTo>
                <a:lnTo>
                  <a:pt x="10979" y="8029"/>
                </a:lnTo>
                <a:lnTo>
                  <a:pt x="10864" y="8285"/>
                </a:lnTo>
                <a:lnTo>
                  <a:pt x="10738" y="8534"/>
                </a:lnTo>
                <a:lnTo>
                  <a:pt x="10601" y="8776"/>
                </a:lnTo>
                <a:lnTo>
                  <a:pt x="10452" y="9011"/>
                </a:lnTo>
                <a:lnTo>
                  <a:pt x="10293" y="9237"/>
                </a:lnTo>
                <a:lnTo>
                  <a:pt x="10123" y="9456"/>
                </a:lnTo>
                <a:lnTo>
                  <a:pt x="9944" y="9665"/>
                </a:lnTo>
                <a:lnTo>
                  <a:pt x="9755" y="9865"/>
                </a:lnTo>
                <a:lnTo>
                  <a:pt x="9557" y="10056"/>
                </a:lnTo>
                <a:lnTo>
                  <a:pt x="9350" y="10238"/>
                </a:lnTo>
                <a:lnTo>
                  <a:pt x="9134" y="10409"/>
                </a:lnTo>
                <a:lnTo>
                  <a:pt x="8910" y="10571"/>
                </a:lnTo>
                <a:lnTo>
                  <a:pt x="8678" y="10721"/>
                </a:lnTo>
                <a:lnTo>
                  <a:pt x="8439" y="10859"/>
                </a:lnTo>
                <a:lnTo>
                  <a:pt x="8193" y="10987"/>
                </a:lnTo>
                <a:lnTo>
                  <a:pt x="7940" y="11102"/>
                </a:lnTo>
                <a:lnTo>
                  <a:pt x="7680" y="11206"/>
                </a:lnTo>
                <a:lnTo>
                  <a:pt x="7414" y="11296"/>
                </a:lnTo>
                <a:lnTo>
                  <a:pt x="7143" y="11374"/>
                </a:lnTo>
                <a:lnTo>
                  <a:pt x="6866" y="11438"/>
                </a:lnTo>
                <a:lnTo>
                  <a:pt x="6585" y="11489"/>
                </a:lnTo>
                <a:lnTo>
                  <a:pt x="6298" y="11525"/>
                </a:lnTo>
                <a:lnTo>
                  <a:pt x="6008" y="11547"/>
                </a:lnTo>
                <a:lnTo>
                  <a:pt x="5713" y="11555"/>
                </a:lnTo>
                <a:close/>
              </a:path>
            </a:pathLst>
          </a:custGeom>
          <a:solidFill>
            <a:srgbClr val="44C8F4"/>
          </a:solidFill>
          <a:ln w="9525">
            <a:noFill/>
            <a:round/>
            <a:headEnd/>
            <a:tailEnd/>
          </a:ln>
        </p:spPr>
        <p:txBody>
          <a:bodyPr/>
          <a:lstStyle/>
          <a:p>
            <a:pPr>
              <a:defRPr/>
            </a:pPr>
            <a:endParaRPr lang="en-GB">
              <a:solidFill>
                <a:srgbClr val="000000"/>
              </a:solidFill>
            </a:endParaRPr>
          </a:p>
        </p:txBody>
      </p:sp>
    </p:spTree>
  </p:cSld>
  <p:clrMap bg1="lt1" tx1="dk1" bg2="lt2" tx2="dk2" accent1="accent1" accent2="accent2" accent3="accent3" accent4="accent4" accent5="accent5" accent6="accent6" hlink="hlink" folHlink="folHlink"/>
  <p:sldLayoutIdLst>
    <p:sldLayoutId id="2147483808" r:id="rId1"/>
  </p:sldLayoutIdLst>
  <p:hf hdr="0" ftr="0" dt="0"/>
  <p:txStyles>
    <p:titleStyle>
      <a:lvl1pPr algn="l" rtl="0" eaLnBrk="0" fontAlgn="base" hangingPunct="0">
        <a:lnSpc>
          <a:spcPts val="3300"/>
        </a:lnSpc>
        <a:spcBef>
          <a:spcPct val="0"/>
        </a:spcBef>
        <a:spcAft>
          <a:spcPct val="0"/>
        </a:spcAft>
        <a:defRPr sz="3500" b="1">
          <a:solidFill>
            <a:schemeClr val="tx1"/>
          </a:solidFill>
          <a:latin typeface="+mj-lt"/>
          <a:ea typeface="+mj-ea"/>
          <a:cs typeface="+mj-cs"/>
        </a:defRPr>
      </a:lvl1pPr>
      <a:lvl2pPr algn="l" rtl="0" eaLnBrk="0" fontAlgn="base" hangingPunct="0">
        <a:lnSpc>
          <a:spcPts val="3300"/>
        </a:lnSpc>
        <a:spcBef>
          <a:spcPct val="0"/>
        </a:spcBef>
        <a:spcAft>
          <a:spcPct val="0"/>
        </a:spcAft>
        <a:defRPr sz="3500" b="1">
          <a:solidFill>
            <a:schemeClr val="tx1"/>
          </a:solidFill>
          <a:latin typeface="Arial" charset="0"/>
        </a:defRPr>
      </a:lvl2pPr>
      <a:lvl3pPr algn="l" rtl="0" eaLnBrk="0" fontAlgn="base" hangingPunct="0">
        <a:lnSpc>
          <a:spcPts val="3300"/>
        </a:lnSpc>
        <a:spcBef>
          <a:spcPct val="0"/>
        </a:spcBef>
        <a:spcAft>
          <a:spcPct val="0"/>
        </a:spcAft>
        <a:defRPr sz="3500" b="1">
          <a:solidFill>
            <a:schemeClr val="tx1"/>
          </a:solidFill>
          <a:latin typeface="Arial" charset="0"/>
        </a:defRPr>
      </a:lvl3pPr>
      <a:lvl4pPr algn="l" rtl="0" eaLnBrk="0" fontAlgn="base" hangingPunct="0">
        <a:lnSpc>
          <a:spcPts val="3300"/>
        </a:lnSpc>
        <a:spcBef>
          <a:spcPct val="0"/>
        </a:spcBef>
        <a:spcAft>
          <a:spcPct val="0"/>
        </a:spcAft>
        <a:defRPr sz="3500" b="1">
          <a:solidFill>
            <a:schemeClr val="tx1"/>
          </a:solidFill>
          <a:latin typeface="Arial" charset="0"/>
        </a:defRPr>
      </a:lvl4pPr>
      <a:lvl5pPr algn="l" rtl="0" eaLnBrk="0" fontAlgn="base" hangingPunct="0">
        <a:lnSpc>
          <a:spcPts val="3300"/>
        </a:lnSpc>
        <a:spcBef>
          <a:spcPct val="0"/>
        </a:spcBef>
        <a:spcAft>
          <a:spcPct val="0"/>
        </a:spcAft>
        <a:defRPr sz="3500" b="1">
          <a:solidFill>
            <a:schemeClr val="tx1"/>
          </a:solidFill>
          <a:latin typeface="Arial" charset="0"/>
        </a:defRPr>
      </a:lvl5pPr>
      <a:lvl6pPr marL="457200" algn="l" rtl="0" fontAlgn="base">
        <a:lnSpc>
          <a:spcPts val="3300"/>
        </a:lnSpc>
        <a:spcBef>
          <a:spcPct val="0"/>
        </a:spcBef>
        <a:spcAft>
          <a:spcPct val="0"/>
        </a:spcAft>
        <a:defRPr sz="3500" b="1">
          <a:solidFill>
            <a:schemeClr val="tx1"/>
          </a:solidFill>
          <a:latin typeface="Arial" charset="0"/>
        </a:defRPr>
      </a:lvl6pPr>
      <a:lvl7pPr marL="914400" algn="l" rtl="0" fontAlgn="base">
        <a:lnSpc>
          <a:spcPts val="3300"/>
        </a:lnSpc>
        <a:spcBef>
          <a:spcPct val="0"/>
        </a:spcBef>
        <a:spcAft>
          <a:spcPct val="0"/>
        </a:spcAft>
        <a:defRPr sz="3500" b="1">
          <a:solidFill>
            <a:schemeClr val="tx1"/>
          </a:solidFill>
          <a:latin typeface="Arial" charset="0"/>
        </a:defRPr>
      </a:lvl7pPr>
      <a:lvl8pPr marL="1371600" algn="l" rtl="0" fontAlgn="base">
        <a:lnSpc>
          <a:spcPts val="3300"/>
        </a:lnSpc>
        <a:spcBef>
          <a:spcPct val="0"/>
        </a:spcBef>
        <a:spcAft>
          <a:spcPct val="0"/>
        </a:spcAft>
        <a:defRPr sz="3500" b="1">
          <a:solidFill>
            <a:schemeClr val="tx1"/>
          </a:solidFill>
          <a:latin typeface="Arial" charset="0"/>
        </a:defRPr>
      </a:lvl8pPr>
      <a:lvl9pPr marL="1828800" algn="l" rtl="0" fontAlgn="base">
        <a:lnSpc>
          <a:spcPts val="3300"/>
        </a:lnSpc>
        <a:spcBef>
          <a:spcPct val="0"/>
        </a:spcBef>
        <a:spcAft>
          <a:spcPct val="0"/>
        </a:spcAft>
        <a:defRPr sz="3500" b="1">
          <a:solidFill>
            <a:schemeClr val="tx1"/>
          </a:solidFill>
          <a:latin typeface="Arial" charset="0"/>
        </a:defRPr>
      </a:lvl9pPr>
    </p:titleStyle>
    <p:bodyStyle>
      <a:lvl1pPr marL="342900" indent="-342900" algn="l" rtl="0" eaLnBrk="0" fontAlgn="base" hangingPunct="0">
        <a:lnSpc>
          <a:spcPct val="83000"/>
        </a:lnSpc>
        <a:spcBef>
          <a:spcPct val="20000"/>
        </a:spcBef>
        <a:spcAft>
          <a:spcPct val="40000"/>
        </a:spcAft>
        <a:defRPr sz="2100">
          <a:solidFill>
            <a:schemeClr val="tx1"/>
          </a:solidFill>
          <a:latin typeface="+mn-lt"/>
          <a:ea typeface="+mn-ea"/>
          <a:cs typeface="+mn-cs"/>
        </a:defRPr>
      </a:lvl1pPr>
      <a:lvl2pPr marL="177800" indent="-176213" algn="l" rtl="0" eaLnBrk="0" fontAlgn="base" hangingPunct="0">
        <a:lnSpc>
          <a:spcPct val="102000"/>
        </a:lnSpc>
        <a:spcBef>
          <a:spcPct val="20000"/>
        </a:spcBef>
        <a:spcAft>
          <a:spcPct val="0"/>
        </a:spcAft>
        <a:buChar char="•"/>
        <a:defRPr>
          <a:solidFill>
            <a:schemeClr val="tx1"/>
          </a:solidFill>
          <a:latin typeface="+mn-lt"/>
        </a:defRPr>
      </a:lvl2pPr>
      <a:lvl3pPr marL="357188" indent="-177800" algn="l" rtl="0" eaLnBrk="0" fontAlgn="base" hangingPunct="0">
        <a:lnSpc>
          <a:spcPct val="102000"/>
        </a:lnSpc>
        <a:spcBef>
          <a:spcPct val="20000"/>
        </a:spcBef>
        <a:spcAft>
          <a:spcPct val="0"/>
        </a:spcAft>
        <a:buChar char="•"/>
        <a:defRPr>
          <a:solidFill>
            <a:schemeClr val="tx1"/>
          </a:solidFill>
          <a:latin typeface="+mn-lt"/>
        </a:defRPr>
      </a:lvl3pPr>
      <a:lvl4pPr marL="550863" indent="-192088" algn="l" rtl="0" eaLnBrk="0" fontAlgn="base" hangingPunct="0">
        <a:lnSpc>
          <a:spcPct val="102000"/>
        </a:lnSpc>
        <a:spcBef>
          <a:spcPct val="20000"/>
        </a:spcBef>
        <a:spcAft>
          <a:spcPct val="0"/>
        </a:spcAft>
        <a:buChar char="•"/>
        <a:defRPr>
          <a:solidFill>
            <a:schemeClr val="tx1"/>
          </a:solidFill>
          <a:latin typeface="+mn-lt"/>
        </a:defRPr>
      </a:lvl4pPr>
      <a:lvl5pPr marL="719138" indent="-166688" algn="l" rtl="0" eaLnBrk="0" fontAlgn="base" hangingPunct="0">
        <a:lnSpc>
          <a:spcPct val="102000"/>
        </a:lnSpc>
        <a:spcBef>
          <a:spcPct val="20000"/>
        </a:spcBef>
        <a:spcAft>
          <a:spcPct val="0"/>
        </a:spcAft>
        <a:buChar char="•"/>
        <a:defRPr>
          <a:solidFill>
            <a:schemeClr val="tx1"/>
          </a:solidFill>
          <a:latin typeface="+mn-lt"/>
        </a:defRPr>
      </a:lvl5pPr>
      <a:lvl6pPr marL="1176338" indent="-166688" algn="l" rtl="0" fontAlgn="base">
        <a:lnSpc>
          <a:spcPct val="102000"/>
        </a:lnSpc>
        <a:spcBef>
          <a:spcPct val="20000"/>
        </a:spcBef>
        <a:spcAft>
          <a:spcPct val="0"/>
        </a:spcAft>
        <a:buChar char="•"/>
        <a:defRPr>
          <a:solidFill>
            <a:schemeClr val="tx1"/>
          </a:solidFill>
          <a:latin typeface="+mn-lt"/>
        </a:defRPr>
      </a:lvl6pPr>
      <a:lvl7pPr marL="1633538" indent="-166688" algn="l" rtl="0" fontAlgn="base">
        <a:lnSpc>
          <a:spcPct val="102000"/>
        </a:lnSpc>
        <a:spcBef>
          <a:spcPct val="20000"/>
        </a:spcBef>
        <a:spcAft>
          <a:spcPct val="0"/>
        </a:spcAft>
        <a:buChar char="•"/>
        <a:defRPr>
          <a:solidFill>
            <a:schemeClr val="tx1"/>
          </a:solidFill>
          <a:latin typeface="+mn-lt"/>
        </a:defRPr>
      </a:lvl7pPr>
      <a:lvl8pPr marL="2090738" indent="-166688" algn="l" rtl="0" fontAlgn="base">
        <a:lnSpc>
          <a:spcPct val="102000"/>
        </a:lnSpc>
        <a:spcBef>
          <a:spcPct val="20000"/>
        </a:spcBef>
        <a:spcAft>
          <a:spcPct val="0"/>
        </a:spcAft>
        <a:buChar char="•"/>
        <a:defRPr>
          <a:solidFill>
            <a:schemeClr val="tx1"/>
          </a:solidFill>
          <a:latin typeface="+mn-lt"/>
        </a:defRPr>
      </a:lvl8pPr>
      <a:lvl9pPr marL="2547938" indent="-166688" algn="l" rtl="0" fontAlgn="base">
        <a:lnSpc>
          <a:spcPct val="102000"/>
        </a:lnSpc>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836613"/>
            <a:ext cx="8061325" cy="889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a-DK" smtClean="0"/>
              <a:t>Click to edit Master title style</a:t>
            </a:r>
          </a:p>
        </p:txBody>
      </p:sp>
      <p:sp>
        <p:nvSpPr>
          <p:cNvPr id="1027" name="Rectangle 3"/>
          <p:cNvSpPr>
            <a:spLocks noGrp="1" noChangeArrowheads="1"/>
          </p:cNvSpPr>
          <p:nvPr>
            <p:ph type="body" idx="1"/>
          </p:nvPr>
        </p:nvSpPr>
        <p:spPr bwMode="auto">
          <a:xfrm>
            <a:off x="539750" y="1952625"/>
            <a:ext cx="8061325" cy="46053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p>
        </p:txBody>
      </p:sp>
      <p:sp>
        <p:nvSpPr>
          <p:cNvPr id="1051" name="Rectangle 27"/>
          <p:cNvSpPr>
            <a:spLocks noGrp="1" noChangeArrowheads="1"/>
          </p:cNvSpPr>
          <p:nvPr>
            <p:ph type="sldNum" sz="quarter" idx="4"/>
          </p:nvPr>
        </p:nvSpPr>
        <p:spPr bwMode="auto">
          <a:xfrm>
            <a:off x="6464300" y="6635750"/>
            <a:ext cx="2133600" cy="2159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lnSpc>
                <a:spcPct val="100000"/>
              </a:lnSpc>
              <a:defRPr sz="1000">
                <a:latin typeface="+mj-lt"/>
              </a:defRPr>
            </a:lvl1pPr>
          </a:lstStyle>
          <a:p>
            <a:pPr>
              <a:defRPr/>
            </a:pPr>
            <a:fld id="{6C968BA4-AB72-49AE-8C85-0C8CE49B3635}" type="slidenum">
              <a:rPr lang="da-DK">
                <a:solidFill>
                  <a:srgbClr val="000000"/>
                </a:solidFill>
              </a:rPr>
              <a:pPr>
                <a:defRPr/>
              </a:pPr>
              <a:t>‹#›</a:t>
            </a:fld>
            <a:endParaRPr lang="da-DK" dirty="0">
              <a:solidFill>
                <a:srgbClr val="000000"/>
              </a:solidFill>
            </a:endParaRPr>
          </a:p>
        </p:txBody>
      </p:sp>
      <p:pic>
        <p:nvPicPr>
          <p:cNvPr id="1029" name="Picture 28" descr="di_logoorganisation_p_2"/>
          <p:cNvPicPr>
            <a:picLocks noChangeAspect="1" noChangeArrowheads="1"/>
          </p:cNvPicPr>
          <p:nvPr/>
        </p:nvPicPr>
        <p:blipFill>
          <a:blip r:embed="rId3" cstate="print"/>
          <a:srcRect/>
          <a:stretch>
            <a:fillRect/>
          </a:stretch>
        </p:blipFill>
        <p:spPr bwMode="auto">
          <a:xfrm>
            <a:off x="539750" y="287338"/>
            <a:ext cx="831850" cy="396875"/>
          </a:xfrm>
          <a:prstGeom prst="rect">
            <a:avLst/>
          </a:prstGeom>
          <a:noFill/>
          <a:ln w="9525">
            <a:noFill/>
            <a:miter lim="800000"/>
            <a:headEnd/>
            <a:tailEnd/>
          </a:ln>
        </p:spPr>
      </p:pic>
      <p:sp>
        <p:nvSpPr>
          <p:cNvPr id="1058" name="bmkFld2PresentationTitle"/>
          <p:cNvSpPr txBox="1">
            <a:spLocks noChangeArrowheads="1"/>
          </p:cNvSpPr>
          <p:nvPr/>
        </p:nvSpPr>
        <p:spPr bwMode="auto">
          <a:xfrm>
            <a:off x="6156325" y="355600"/>
            <a:ext cx="1482725" cy="252413"/>
          </a:xfrm>
          <a:prstGeom prst="rect">
            <a:avLst/>
          </a:prstGeom>
          <a:noFill/>
          <a:ln w="9525">
            <a:noFill/>
            <a:miter lim="800000"/>
            <a:headEnd/>
            <a:tailEnd/>
          </a:ln>
          <a:effectLst/>
        </p:spPr>
        <p:txBody>
          <a:bodyPr lIns="0" tIns="0" rIns="0" bIns="0" anchor="ctr"/>
          <a:lstStyle/>
          <a:p>
            <a:pPr>
              <a:defRPr/>
            </a:pPr>
            <a:r>
              <a:rPr lang="da-DK" sz="1000" dirty="0">
                <a:solidFill>
                  <a:srgbClr val="6E6E6E"/>
                </a:solidFill>
                <a:latin typeface="Arial" charset="0"/>
              </a:rPr>
              <a:t>Eske Vinther-Jensen</a:t>
            </a:r>
          </a:p>
        </p:txBody>
      </p:sp>
      <p:sp>
        <p:nvSpPr>
          <p:cNvPr id="1089" name="bmkFld2Day"/>
          <p:cNvSpPr>
            <a:spLocks noChangeAspect="1" noChangeArrowheads="1"/>
          </p:cNvSpPr>
          <p:nvPr/>
        </p:nvSpPr>
        <p:spPr bwMode="auto">
          <a:xfrm>
            <a:off x="7751763" y="355600"/>
            <a:ext cx="252412" cy="252413"/>
          </a:xfrm>
          <a:prstGeom prst="ellipse">
            <a:avLst/>
          </a:prstGeom>
          <a:noFill/>
          <a:ln w="22225">
            <a:solidFill>
              <a:schemeClr val="tx2"/>
            </a:solidFill>
            <a:round/>
            <a:headEnd/>
            <a:tailEnd/>
          </a:ln>
          <a:effectLst/>
        </p:spPr>
        <p:txBody>
          <a:bodyPr wrap="none" lIns="0" tIns="0" rIns="0" bIns="0" anchor="ctr"/>
          <a:lstStyle/>
          <a:p>
            <a:pPr algn="ctr">
              <a:lnSpc>
                <a:spcPct val="100000"/>
              </a:lnSpc>
              <a:defRPr/>
            </a:pPr>
            <a:r>
              <a:rPr lang="en-US" sz="800" dirty="0">
                <a:solidFill>
                  <a:srgbClr val="6E6E6E"/>
                </a:solidFill>
                <a:latin typeface="Arial" charset="0"/>
              </a:rPr>
              <a:t>7</a:t>
            </a:r>
          </a:p>
        </p:txBody>
      </p:sp>
      <p:sp>
        <p:nvSpPr>
          <p:cNvPr id="1090" name="bmkFld2Month"/>
          <p:cNvSpPr>
            <a:spLocks noChangeAspect="1" noChangeArrowheads="1"/>
          </p:cNvSpPr>
          <p:nvPr/>
        </p:nvSpPr>
        <p:spPr bwMode="auto">
          <a:xfrm>
            <a:off x="8056563" y="355600"/>
            <a:ext cx="252412" cy="252413"/>
          </a:xfrm>
          <a:prstGeom prst="ellipse">
            <a:avLst/>
          </a:prstGeom>
          <a:noFill/>
          <a:ln w="22225">
            <a:solidFill>
              <a:schemeClr val="tx2"/>
            </a:solidFill>
            <a:round/>
            <a:headEnd/>
            <a:tailEnd/>
          </a:ln>
          <a:effectLst/>
        </p:spPr>
        <p:txBody>
          <a:bodyPr wrap="none" lIns="0" tIns="0" rIns="0" bIns="0" anchor="ctr"/>
          <a:lstStyle/>
          <a:p>
            <a:pPr algn="ctr">
              <a:lnSpc>
                <a:spcPct val="100000"/>
              </a:lnSpc>
              <a:defRPr/>
            </a:pPr>
            <a:r>
              <a:rPr lang="en-US" sz="800" dirty="0">
                <a:solidFill>
                  <a:srgbClr val="6E6E6E"/>
                </a:solidFill>
                <a:latin typeface="Arial" charset="0"/>
              </a:rPr>
              <a:t>Dec</a:t>
            </a:r>
          </a:p>
        </p:txBody>
      </p:sp>
      <p:sp>
        <p:nvSpPr>
          <p:cNvPr id="1091" name="bmkFld2Year"/>
          <p:cNvSpPr>
            <a:spLocks noChangeAspect="1" noChangeArrowheads="1"/>
          </p:cNvSpPr>
          <p:nvPr/>
        </p:nvSpPr>
        <p:spPr bwMode="auto">
          <a:xfrm>
            <a:off x="8362950" y="355600"/>
            <a:ext cx="252413" cy="252413"/>
          </a:xfrm>
          <a:prstGeom prst="ellipse">
            <a:avLst/>
          </a:prstGeom>
          <a:noFill/>
          <a:ln w="22225">
            <a:solidFill>
              <a:schemeClr val="tx2"/>
            </a:solidFill>
            <a:round/>
            <a:headEnd/>
            <a:tailEnd/>
          </a:ln>
          <a:effectLst/>
        </p:spPr>
        <p:txBody>
          <a:bodyPr wrap="none" lIns="0" tIns="0" rIns="0" bIns="0" anchor="ctr"/>
          <a:lstStyle/>
          <a:p>
            <a:pPr algn="ctr">
              <a:lnSpc>
                <a:spcPct val="100000"/>
              </a:lnSpc>
              <a:defRPr/>
            </a:pPr>
            <a:r>
              <a:rPr lang="da-DK" sz="800" dirty="0">
                <a:solidFill>
                  <a:srgbClr val="6E6E6E"/>
                </a:solidFill>
                <a:latin typeface="Arial" charset="0"/>
              </a:rPr>
              <a:t> 2011</a:t>
            </a:r>
            <a:endParaRPr lang="en-US" sz="800" dirty="0">
              <a:solidFill>
                <a:srgbClr val="6E6E6E"/>
              </a:solidFill>
              <a:latin typeface="Arial" charset="0"/>
            </a:endParaRPr>
          </a:p>
        </p:txBody>
      </p:sp>
      <p:sp>
        <p:nvSpPr>
          <p:cNvPr id="1092" name="bmkFld2AuthorName"/>
          <p:cNvSpPr txBox="1">
            <a:spLocks noChangeArrowheads="1"/>
          </p:cNvSpPr>
          <p:nvPr/>
        </p:nvSpPr>
        <p:spPr bwMode="auto">
          <a:xfrm>
            <a:off x="4652963" y="352425"/>
            <a:ext cx="1065212" cy="255588"/>
          </a:xfrm>
          <a:prstGeom prst="rect">
            <a:avLst/>
          </a:prstGeom>
          <a:noFill/>
          <a:ln w="9525">
            <a:noFill/>
            <a:miter lim="800000"/>
            <a:headEnd/>
            <a:tailEnd/>
          </a:ln>
          <a:effectLst/>
        </p:spPr>
        <p:txBody>
          <a:bodyPr lIns="0" tIns="0" rIns="0" bIns="0" anchor="ctr"/>
          <a:lstStyle/>
          <a:p>
            <a:pPr>
              <a:defRPr/>
            </a:pPr>
            <a:endParaRPr lang="da-DK" sz="1000" b="1">
              <a:solidFill>
                <a:srgbClr val="6E6E6E"/>
              </a:solidFill>
              <a:latin typeface="Arial" charset="0"/>
            </a:endParaRPr>
          </a:p>
        </p:txBody>
      </p:sp>
      <p:sp>
        <p:nvSpPr>
          <p:cNvPr id="1095" name="Freeform 71"/>
          <p:cNvSpPr>
            <a:spLocks noChangeAspect="1" noEditPoints="1"/>
          </p:cNvSpPr>
          <p:nvPr/>
        </p:nvSpPr>
        <p:spPr bwMode="auto">
          <a:xfrm>
            <a:off x="5772150" y="342900"/>
            <a:ext cx="273050" cy="274638"/>
          </a:xfrm>
          <a:custGeom>
            <a:avLst/>
            <a:gdLst/>
            <a:ahLst/>
            <a:cxnLst>
              <a:cxn ang="0">
                <a:pos x="5823" y="8684"/>
              </a:cxn>
              <a:cxn ang="0">
                <a:pos x="5673" y="8720"/>
              </a:cxn>
              <a:cxn ang="0">
                <a:pos x="5511" y="8692"/>
              </a:cxn>
              <a:cxn ang="0">
                <a:pos x="5362" y="8600"/>
              </a:cxn>
              <a:cxn ang="0">
                <a:pos x="5257" y="8464"/>
              </a:cxn>
              <a:cxn ang="0">
                <a:pos x="5212" y="8301"/>
              </a:cxn>
              <a:cxn ang="0">
                <a:pos x="5230" y="8130"/>
              </a:cxn>
              <a:cxn ang="0">
                <a:pos x="5315" y="7982"/>
              </a:cxn>
              <a:cxn ang="0">
                <a:pos x="2980" y="6202"/>
              </a:cxn>
              <a:cxn ang="0">
                <a:pos x="2823" y="6146"/>
              </a:cxn>
              <a:cxn ang="0">
                <a:pos x="2697" y="6037"/>
              </a:cxn>
              <a:cxn ang="0">
                <a:pos x="2620" y="5887"/>
              </a:cxn>
              <a:cxn ang="0">
                <a:pos x="2610" y="5712"/>
              </a:cxn>
              <a:cxn ang="0">
                <a:pos x="2672" y="5548"/>
              </a:cxn>
              <a:cxn ang="0">
                <a:pos x="2788" y="5417"/>
              </a:cxn>
              <a:cxn ang="0">
                <a:pos x="2938" y="5339"/>
              </a:cxn>
              <a:cxn ang="0">
                <a:pos x="5333" y="3589"/>
              </a:cxn>
              <a:cxn ang="0">
                <a:pos x="5265" y="3501"/>
              </a:cxn>
              <a:cxn ang="0">
                <a:pos x="5214" y="3334"/>
              </a:cxn>
              <a:cxn ang="0">
                <a:pos x="5226" y="3173"/>
              </a:cxn>
              <a:cxn ang="0">
                <a:pos x="5303" y="3021"/>
              </a:cxn>
              <a:cxn ang="0">
                <a:pos x="5432" y="2904"/>
              </a:cxn>
              <a:cxn ang="0">
                <a:pos x="5594" y="2841"/>
              </a:cxn>
              <a:cxn ang="0">
                <a:pos x="5770" y="2853"/>
              </a:cxn>
              <a:cxn ang="0">
                <a:pos x="5908" y="2926"/>
              </a:cxn>
              <a:cxn ang="0">
                <a:pos x="8690" y="5511"/>
              </a:cxn>
              <a:cxn ang="0">
                <a:pos x="8761" y="5683"/>
              </a:cxn>
              <a:cxn ang="0">
                <a:pos x="8761" y="5862"/>
              </a:cxn>
              <a:cxn ang="0">
                <a:pos x="8690" y="6042"/>
              </a:cxn>
              <a:cxn ang="0">
                <a:pos x="5224" y="974"/>
              </a:cxn>
              <a:cxn ang="0">
                <a:pos x="3434" y="1531"/>
              </a:cxn>
              <a:cxn ang="0">
                <a:pos x="2026" y="2703"/>
              </a:cxn>
              <a:cxn ang="0">
                <a:pos x="1153" y="4340"/>
              </a:cxn>
              <a:cxn ang="0">
                <a:pos x="963" y="6273"/>
              </a:cxn>
              <a:cxn ang="0">
                <a:pos x="1513" y="8087"/>
              </a:cxn>
              <a:cxn ang="0">
                <a:pos x="2673" y="9514"/>
              </a:cxn>
              <a:cxn ang="0">
                <a:pos x="4291" y="10401"/>
              </a:cxn>
              <a:cxn ang="0">
                <a:pos x="6206" y="10594"/>
              </a:cxn>
              <a:cxn ang="0">
                <a:pos x="8005" y="10035"/>
              </a:cxn>
              <a:cxn ang="0">
                <a:pos x="9420" y="8858"/>
              </a:cxn>
              <a:cxn ang="0">
                <a:pos x="10299" y="7218"/>
              </a:cxn>
              <a:cxn ang="0">
                <a:pos x="10490" y="5284"/>
              </a:cxn>
              <a:cxn ang="0">
                <a:pos x="9936" y="3473"/>
              </a:cxn>
              <a:cxn ang="0">
                <a:pos x="8770" y="2050"/>
              </a:cxn>
              <a:cxn ang="0">
                <a:pos x="7144" y="1166"/>
              </a:cxn>
              <a:cxn ang="0">
                <a:pos x="5420" y="11547"/>
              </a:cxn>
              <a:cxn ang="0">
                <a:pos x="3240" y="10987"/>
              </a:cxn>
              <a:cxn ang="0">
                <a:pos x="1487" y="9665"/>
              </a:cxn>
              <a:cxn ang="0">
                <a:pos x="348" y="7767"/>
              </a:cxn>
              <a:cxn ang="0">
                <a:pos x="7" y="5481"/>
              </a:cxn>
              <a:cxn ang="0">
                <a:pos x="565" y="3272"/>
              </a:cxn>
              <a:cxn ang="0">
                <a:pos x="1875" y="1500"/>
              </a:cxn>
              <a:cxn ang="0">
                <a:pos x="3752" y="350"/>
              </a:cxn>
              <a:cxn ang="0">
                <a:pos x="6008" y="8"/>
              </a:cxn>
              <a:cxn ang="0">
                <a:pos x="8193" y="569"/>
              </a:cxn>
              <a:cxn ang="0">
                <a:pos x="9944" y="1892"/>
              </a:cxn>
              <a:cxn ang="0">
                <a:pos x="11081" y="3790"/>
              </a:cxn>
              <a:cxn ang="0">
                <a:pos x="11419" y="6076"/>
              </a:cxn>
              <a:cxn ang="0">
                <a:pos x="10864" y="8285"/>
              </a:cxn>
              <a:cxn ang="0">
                <a:pos x="9557" y="10056"/>
              </a:cxn>
              <a:cxn ang="0">
                <a:pos x="7680" y="11206"/>
              </a:cxn>
            </a:cxnLst>
            <a:rect l="0" t="0" r="r" b="b"/>
            <a:pathLst>
              <a:path w="11427" h="11555">
                <a:moveTo>
                  <a:pt x="5979" y="8587"/>
                </a:moveTo>
                <a:lnTo>
                  <a:pt x="5951" y="8608"/>
                </a:lnTo>
                <a:lnTo>
                  <a:pt x="5919" y="8630"/>
                </a:lnTo>
                <a:lnTo>
                  <a:pt x="5902" y="8641"/>
                </a:lnTo>
                <a:lnTo>
                  <a:pt x="5884" y="8652"/>
                </a:lnTo>
                <a:lnTo>
                  <a:pt x="5865" y="8663"/>
                </a:lnTo>
                <a:lnTo>
                  <a:pt x="5844" y="8674"/>
                </a:lnTo>
                <a:lnTo>
                  <a:pt x="5823" y="8684"/>
                </a:lnTo>
                <a:lnTo>
                  <a:pt x="5802" y="8692"/>
                </a:lnTo>
                <a:lnTo>
                  <a:pt x="5780" y="8700"/>
                </a:lnTo>
                <a:lnTo>
                  <a:pt x="5757" y="8707"/>
                </a:lnTo>
                <a:lnTo>
                  <a:pt x="5733" y="8712"/>
                </a:lnTo>
                <a:lnTo>
                  <a:pt x="5709" y="8716"/>
                </a:lnTo>
                <a:lnTo>
                  <a:pt x="5697" y="8718"/>
                </a:lnTo>
                <a:lnTo>
                  <a:pt x="5685" y="8719"/>
                </a:lnTo>
                <a:lnTo>
                  <a:pt x="5673" y="8720"/>
                </a:lnTo>
                <a:lnTo>
                  <a:pt x="5661" y="8720"/>
                </a:lnTo>
                <a:lnTo>
                  <a:pt x="5639" y="8719"/>
                </a:lnTo>
                <a:lnTo>
                  <a:pt x="5616" y="8718"/>
                </a:lnTo>
                <a:lnTo>
                  <a:pt x="5594" y="8715"/>
                </a:lnTo>
                <a:lnTo>
                  <a:pt x="5573" y="8710"/>
                </a:lnTo>
                <a:lnTo>
                  <a:pt x="5552" y="8705"/>
                </a:lnTo>
                <a:lnTo>
                  <a:pt x="5531" y="8699"/>
                </a:lnTo>
                <a:lnTo>
                  <a:pt x="5511" y="8692"/>
                </a:lnTo>
                <a:lnTo>
                  <a:pt x="5490" y="8684"/>
                </a:lnTo>
                <a:lnTo>
                  <a:pt x="5470" y="8674"/>
                </a:lnTo>
                <a:lnTo>
                  <a:pt x="5451" y="8663"/>
                </a:lnTo>
                <a:lnTo>
                  <a:pt x="5432" y="8653"/>
                </a:lnTo>
                <a:lnTo>
                  <a:pt x="5414" y="8640"/>
                </a:lnTo>
                <a:lnTo>
                  <a:pt x="5396" y="8628"/>
                </a:lnTo>
                <a:lnTo>
                  <a:pt x="5378" y="8614"/>
                </a:lnTo>
                <a:lnTo>
                  <a:pt x="5362" y="8600"/>
                </a:lnTo>
                <a:lnTo>
                  <a:pt x="5346" y="8585"/>
                </a:lnTo>
                <a:lnTo>
                  <a:pt x="5331" y="8570"/>
                </a:lnTo>
                <a:lnTo>
                  <a:pt x="5317" y="8554"/>
                </a:lnTo>
                <a:lnTo>
                  <a:pt x="5303" y="8536"/>
                </a:lnTo>
                <a:lnTo>
                  <a:pt x="5291" y="8518"/>
                </a:lnTo>
                <a:lnTo>
                  <a:pt x="5279" y="8501"/>
                </a:lnTo>
                <a:lnTo>
                  <a:pt x="5267" y="8483"/>
                </a:lnTo>
                <a:lnTo>
                  <a:pt x="5257" y="8464"/>
                </a:lnTo>
                <a:lnTo>
                  <a:pt x="5248" y="8445"/>
                </a:lnTo>
                <a:lnTo>
                  <a:pt x="5239" y="8425"/>
                </a:lnTo>
                <a:lnTo>
                  <a:pt x="5232" y="8404"/>
                </a:lnTo>
                <a:lnTo>
                  <a:pt x="5226" y="8384"/>
                </a:lnTo>
                <a:lnTo>
                  <a:pt x="5221" y="8364"/>
                </a:lnTo>
                <a:lnTo>
                  <a:pt x="5216" y="8343"/>
                </a:lnTo>
                <a:lnTo>
                  <a:pt x="5213" y="8322"/>
                </a:lnTo>
                <a:lnTo>
                  <a:pt x="5212" y="8301"/>
                </a:lnTo>
                <a:lnTo>
                  <a:pt x="5211" y="8279"/>
                </a:lnTo>
                <a:lnTo>
                  <a:pt x="5211" y="8259"/>
                </a:lnTo>
                <a:lnTo>
                  <a:pt x="5212" y="8238"/>
                </a:lnTo>
                <a:lnTo>
                  <a:pt x="5214" y="8217"/>
                </a:lnTo>
                <a:lnTo>
                  <a:pt x="5217" y="8195"/>
                </a:lnTo>
                <a:lnTo>
                  <a:pt x="5220" y="8174"/>
                </a:lnTo>
                <a:lnTo>
                  <a:pt x="5225" y="8151"/>
                </a:lnTo>
                <a:lnTo>
                  <a:pt x="5230" y="8130"/>
                </a:lnTo>
                <a:lnTo>
                  <a:pt x="5237" y="8108"/>
                </a:lnTo>
                <a:lnTo>
                  <a:pt x="5245" y="8087"/>
                </a:lnTo>
                <a:lnTo>
                  <a:pt x="5254" y="8067"/>
                </a:lnTo>
                <a:lnTo>
                  <a:pt x="5265" y="8047"/>
                </a:lnTo>
                <a:lnTo>
                  <a:pt x="5278" y="8026"/>
                </a:lnTo>
                <a:lnTo>
                  <a:pt x="5292" y="8008"/>
                </a:lnTo>
                <a:lnTo>
                  <a:pt x="5307" y="7990"/>
                </a:lnTo>
                <a:lnTo>
                  <a:pt x="5315" y="7982"/>
                </a:lnTo>
                <a:lnTo>
                  <a:pt x="5324" y="7973"/>
                </a:lnTo>
                <a:lnTo>
                  <a:pt x="5333" y="7966"/>
                </a:lnTo>
                <a:lnTo>
                  <a:pt x="5343" y="7958"/>
                </a:lnTo>
                <a:lnTo>
                  <a:pt x="7274" y="6207"/>
                </a:lnTo>
                <a:lnTo>
                  <a:pt x="3042" y="6207"/>
                </a:lnTo>
                <a:lnTo>
                  <a:pt x="3021" y="6206"/>
                </a:lnTo>
                <a:lnTo>
                  <a:pt x="3000" y="6205"/>
                </a:lnTo>
                <a:lnTo>
                  <a:pt x="2980" y="6202"/>
                </a:lnTo>
                <a:lnTo>
                  <a:pt x="2958" y="6198"/>
                </a:lnTo>
                <a:lnTo>
                  <a:pt x="2938" y="6194"/>
                </a:lnTo>
                <a:lnTo>
                  <a:pt x="2918" y="6188"/>
                </a:lnTo>
                <a:lnTo>
                  <a:pt x="2898" y="6182"/>
                </a:lnTo>
                <a:lnTo>
                  <a:pt x="2879" y="6174"/>
                </a:lnTo>
                <a:lnTo>
                  <a:pt x="2860" y="6166"/>
                </a:lnTo>
                <a:lnTo>
                  <a:pt x="2841" y="6156"/>
                </a:lnTo>
                <a:lnTo>
                  <a:pt x="2823" y="6146"/>
                </a:lnTo>
                <a:lnTo>
                  <a:pt x="2805" y="6134"/>
                </a:lnTo>
                <a:lnTo>
                  <a:pt x="2788" y="6123"/>
                </a:lnTo>
                <a:lnTo>
                  <a:pt x="2771" y="6110"/>
                </a:lnTo>
                <a:lnTo>
                  <a:pt x="2755" y="6097"/>
                </a:lnTo>
                <a:lnTo>
                  <a:pt x="2740" y="6083"/>
                </a:lnTo>
                <a:lnTo>
                  <a:pt x="2724" y="6068"/>
                </a:lnTo>
                <a:lnTo>
                  <a:pt x="2710" y="6053"/>
                </a:lnTo>
                <a:lnTo>
                  <a:pt x="2697" y="6037"/>
                </a:lnTo>
                <a:lnTo>
                  <a:pt x="2684" y="6019"/>
                </a:lnTo>
                <a:lnTo>
                  <a:pt x="2672" y="6002"/>
                </a:lnTo>
                <a:lnTo>
                  <a:pt x="2661" y="5984"/>
                </a:lnTo>
                <a:lnTo>
                  <a:pt x="2651" y="5966"/>
                </a:lnTo>
                <a:lnTo>
                  <a:pt x="2642" y="5947"/>
                </a:lnTo>
                <a:lnTo>
                  <a:pt x="2634" y="5928"/>
                </a:lnTo>
                <a:lnTo>
                  <a:pt x="2627" y="5908"/>
                </a:lnTo>
                <a:lnTo>
                  <a:pt x="2620" y="5887"/>
                </a:lnTo>
                <a:lnTo>
                  <a:pt x="2614" y="5866"/>
                </a:lnTo>
                <a:lnTo>
                  <a:pt x="2610" y="5845"/>
                </a:lnTo>
                <a:lnTo>
                  <a:pt x="2607" y="5823"/>
                </a:lnTo>
                <a:lnTo>
                  <a:pt x="2606" y="5801"/>
                </a:lnTo>
                <a:lnTo>
                  <a:pt x="2605" y="5779"/>
                </a:lnTo>
                <a:lnTo>
                  <a:pt x="2606" y="5756"/>
                </a:lnTo>
                <a:lnTo>
                  <a:pt x="2607" y="5734"/>
                </a:lnTo>
                <a:lnTo>
                  <a:pt x="2610" y="5712"/>
                </a:lnTo>
                <a:lnTo>
                  <a:pt x="2614" y="5690"/>
                </a:lnTo>
                <a:lnTo>
                  <a:pt x="2620" y="5669"/>
                </a:lnTo>
                <a:lnTo>
                  <a:pt x="2627" y="5647"/>
                </a:lnTo>
                <a:lnTo>
                  <a:pt x="2634" y="5626"/>
                </a:lnTo>
                <a:lnTo>
                  <a:pt x="2642" y="5606"/>
                </a:lnTo>
                <a:lnTo>
                  <a:pt x="2651" y="5586"/>
                </a:lnTo>
                <a:lnTo>
                  <a:pt x="2661" y="5566"/>
                </a:lnTo>
                <a:lnTo>
                  <a:pt x="2672" y="5548"/>
                </a:lnTo>
                <a:lnTo>
                  <a:pt x="2684" y="5529"/>
                </a:lnTo>
                <a:lnTo>
                  <a:pt x="2697" y="5510"/>
                </a:lnTo>
                <a:lnTo>
                  <a:pt x="2710" y="5493"/>
                </a:lnTo>
                <a:lnTo>
                  <a:pt x="2724" y="5477"/>
                </a:lnTo>
                <a:lnTo>
                  <a:pt x="2740" y="5461"/>
                </a:lnTo>
                <a:lnTo>
                  <a:pt x="2755" y="5446"/>
                </a:lnTo>
                <a:lnTo>
                  <a:pt x="2771" y="5431"/>
                </a:lnTo>
                <a:lnTo>
                  <a:pt x="2788" y="5417"/>
                </a:lnTo>
                <a:lnTo>
                  <a:pt x="2805" y="5404"/>
                </a:lnTo>
                <a:lnTo>
                  <a:pt x="2823" y="5391"/>
                </a:lnTo>
                <a:lnTo>
                  <a:pt x="2841" y="5380"/>
                </a:lnTo>
                <a:lnTo>
                  <a:pt x="2860" y="5370"/>
                </a:lnTo>
                <a:lnTo>
                  <a:pt x="2879" y="5360"/>
                </a:lnTo>
                <a:lnTo>
                  <a:pt x="2898" y="5352"/>
                </a:lnTo>
                <a:lnTo>
                  <a:pt x="2918" y="5345"/>
                </a:lnTo>
                <a:lnTo>
                  <a:pt x="2938" y="5339"/>
                </a:lnTo>
                <a:lnTo>
                  <a:pt x="2958" y="5333"/>
                </a:lnTo>
                <a:lnTo>
                  <a:pt x="2980" y="5329"/>
                </a:lnTo>
                <a:lnTo>
                  <a:pt x="3000" y="5326"/>
                </a:lnTo>
                <a:lnTo>
                  <a:pt x="3021" y="5324"/>
                </a:lnTo>
                <a:lnTo>
                  <a:pt x="3042" y="5323"/>
                </a:lnTo>
                <a:lnTo>
                  <a:pt x="7274" y="5323"/>
                </a:lnTo>
                <a:lnTo>
                  <a:pt x="5343" y="3598"/>
                </a:lnTo>
                <a:lnTo>
                  <a:pt x="5333" y="3589"/>
                </a:lnTo>
                <a:lnTo>
                  <a:pt x="5324" y="3580"/>
                </a:lnTo>
                <a:lnTo>
                  <a:pt x="5315" y="3571"/>
                </a:lnTo>
                <a:lnTo>
                  <a:pt x="5307" y="3561"/>
                </a:lnTo>
                <a:lnTo>
                  <a:pt x="5299" y="3552"/>
                </a:lnTo>
                <a:lnTo>
                  <a:pt x="5292" y="3542"/>
                </a:lnTo>
                <a:lnTo>
                  <a:pt x="5285" y="3532"/>
                </a:lnTo>
                <a:lnTo>
                  <a:pt x="5278" y="3522"/>
                </a:lnTo>
                <a:lnTo>
                  <a:pt x="5265" y="3501"/>
                </a:lnTo>
                <a:lnTo>
                  <a:pt x="5254" y="3480"/>
                </a:lnTo>
                <a:lnTo>
                  <a:pt x="5245" y="3459"/>
                </a:lnTo>
                <a:lnTo>
                  <a:pt x="5237" y="3438"/>
                </a:lnTo>
                <a:lnTo>
                  <a:pt x="5230" y="3417"/>
                </a:lnTo>
                <a:lnTo>
                  <a:pt x="5225" y="3396"/>
                </a:lnTo>
                <a:lnTo>
                  <a:pt x="5220" y="3374"/>
                </a:lnTo>
                <a:lnTo>
                  <a:pt x="5217" y="3354"/>
                </a:lnTo>
                <a:lnTo>
                  <a:pt x="5214" y="3334"/>
                </a:lnTo>
                <a:lnTo>
                  <a:pt x="5212" y="3314"/>
                </a:lnTo>
                <a:lnTo>
                  <a:pt x="5211" y="3295"/>
                </a:lnTo>
                <a:lnTo>
                  <a:pt x="5211" y="3277"/>
                </a:lnTo>
                <a:lnTo>
                  <a:pt x="5212" y="3257"/>
                </a:lnTo>
                <a:lnTo>
                  <a:pt x="5213" y="3235"/>
                </a:lnTo>
                <a:lnTo>
                  <a:pt x="5216" y="3214"/>
                </a:lnTo>
                <a:lnTo>
                  <a:pt x="5221" y="3193"/>
                </a:lnTo>
                <a:lnTo>
                  <a:pt x="5226" y="3173"/>
                </a:lnTo>
                <a:lnTo>
                  <a:pt x="5232" y="3153"/>
                </a:lnTo>
                <a:lnTo>
                  <a:pt x="5239" y="3133"/>
                </a:lnTo>
                <a:lnTo>
                  <a:pt x="5248" y="3112"/>
                </a:lnTo>
                <a:lnTo>
                  <a:pt x="5257" y="3093"/>
                </a:lnTo>
                <a:lnTo>
                  <a:pt x="5267" y="3074"/>
                </a:lnTo>
                <a:lnTo>
                  <a:pt x="5279" y="3056"/>
                </a:lnTo>
                <a:lnTo>
                  <a:pt x="5291" y="3038"/>
                </a:lnTo>
                <a:lnTo>
                  <a:pt x="5303" y="3021"/>
                </a:lnTo>
                <a:lnTo>
                  <a:pt x="5317" y="3004"/>
                </a:lnTo>
                <a:lnTo>
                  <a:pt x="5331" y="2987"/>
                </a:lnTo>
                <a:lnTo>
                  <a:pt x="5346" y="2971"/>
                </a:lnTo>
                <a:lnTo>
                  <a:pt x="5362" y="2956"/>
                </a:lnTo>
                <a:lnTo>
                  <a:pt x="5378" y="2942"/>
                </a:lnTo>
                <a:lnTo>
                  <a:pt x="5396" y="2928"/>
                </a:lnTo>
                <a:lnTo>
                  <a:pt x="5414" y="2916"/>
                </a:lnTo>
                <a:lnTo>
                  <a:pt x="5432" y="2904"/>
                </a:lnTo>
                <a:lnTo>
                  <a:pt x="5451" y="2893"/>
                </a:lnTo>
                <a:lnTo>
                  <a:pt x="5470" y="2883"/>
                </a:lnTo>
                <a:lnTo>
                  <a:pt x="5490" y="2872"/>
                </a:lnTo>
                <a:lnTo>
                  <a:pt x="5511" y="2864"/>
                </a:lnTo>
                <a:lnTo>
                  <a:pt x="5531" y="2857"/>
                </a:lnTo>
                <a:lnTo>
                  <a:pt x="5552" y="2850"/>
                </a:lnTo>
                <a:lnTo>
                  <a:pt x="5573" y="2845"/>
                </a:lnTo>
                <a:lnTo>
                  <a:pt x="5594" y="2841"/>
                </a:lnTo>
                <a:lnTo>
                  <a:pt x="5616" y="2838"/>
                </a:lnTo>
                <a:lnTo>
                  <a:pt x="5639" y="2836"/>
                </a:lnTo>
                <a:lnTo>
                  <a:pt x="5661" y="2835"/>
                </a:lnTo>
                <a:lnTo>
                  <a:pt x="5683" y="2836"/>
                </a:lnTo>
                <a:lnTo>
                  <a:pt x="5705" y="2838"/>
                </a:lnTo>
                <a:lnTo>
                  <a:pt x="5726" y="2842"/>
                </a:lnTo>
                <a:lnTo>
                  <a:pt x="5749" y="2847"/>
                </a:lnTo>
                <a:lnTo>
                  <a:pt x="5770" y="2853"/>
                </a:lnTo>
                <a:lnTo>
                  <a:pt x="5790" y="2859"/>
                </a:lnTo>
                <a:lnTo>
                  <a:pt x="5810" y="2867"/>
                </a:lnTo>
                <a:lnTo>
                  <a:pt x="5829" y="2875"/>
                </a:lnTo>
                <a:lnTo>
                  <a:pt x="5846" y="2886"/>
                </a:lnTo>
                <a:lnTo>
                  <a:pt x="5864" y="2895"/>
                </a:lnTo>
                <a:lnTo>
                  <a:pt x="5880" y="2905"/>
                </a:lnTo>
                <a:lnTo>
                  <a:pt x="5895" y="2915"/>
                </a:lnTo>
                <a:lnTo>
                  <a:pt x="5908" y="2926"/>
                </a:lnTo>
                <a:lnTo>
                  <a:pt x="5920" y="2936"/>
                </a:lnTo>
                <a:lnTo>
                  <a:pt x="5930" y="2946"/>
                </a:lnTo>
                <a:lnTo>
                  <a:pt x="5938" y="2957"/>
                </a:lnTo>
                <a:lnTo>
                  <a:pt x="8622" y="5431"/>
                </a:lnTo>
                <a:lnTo>
                  <a:pt x="8642" y="5451"/>
                </a:lnTo>
                <a:lnTo>
                  <a:pt x="8660" y="5471"/>
                </a:lnTo>
                <a:lnTo>
                  <a:pt x="8676" y="5491"/>
                </a:lnTo>
                <a:lnTo>
                  <a:pt x="8690" y="5511"/>
                </a:lnTo>
                <a:lnTo>
                  <a:pt x="8703" y="5532"/>
                </a:lnTo>
                <a:lnTo>
                  <a:pt x="8715" y="5553"/>
                </a:lnTo>
                <a:lnTo>
                  <a:pt x="8726" y="5574"/>
                </a:lnTo>
                <a:lnTo>
                  <a:pt x="8735" y="5594"/>
                </a:lnTo>
                <a:lnTo>
                  <a:pt x="8743" y="5616"/>
                </a:lnTo>
                <a:lnTo>
                  <a:pt x="8751" y="5637"/>
                </a:lnTo>
                <a:lnTo>
                  <a:pt x="8756" y="5661"/>
                </a:lnTo>
                <a:lnTo>
                  <a:pt x="8761" y="5683"/>
                </a:lnTo>
                <a:lnTo>
                  <a:pt x="8764" y="5706"/>
                </a:lnTo>
                <a:lnTo>
                  <a:pt x="8767" y="5730"/>
                </a:lnTo>
                <a:lnTo>
                  <a:pt x="8768" y="5753"/>
                </a:lnTo>
                <a:lnTo>
                  <a:pt x="8769" y="5779"/>
                </a:lnTo>
                <a:lnTo>
                  <a:pt x="8768" y="5799"/>
                </a:lnTo>
                <a:lnTo>
                  <a:pt x="8767" y="5820"/>
                </a:lnTo>
                <a:lnTo>
                  <a:pt x="8764" y="5841"/>
                </a:lnTo>
                <a:lnTo>
                  <a:pt x="8761" y="5862"/>
                </a:lnTo>
                <a:lnTo>
                  <a:pt x="8756" y="5885"/>
                </a:lnTo>
                <a:lnTo>
                  <a:pt x="8751" y="5907"/>
                </a:lnTo>
                <a:lnTo>
                  <a:pt x="8743" y="5930"/>
                </a:lnTo>
                <a:lnTo>
                  <a:pt x="8735" y="5952"/>
                </a:lnTo>
                <a:lnTo>
                  <a:pt x="8726" y="5975"/>
                </a:lnTo>
                <a:lnTo>
                  <a:pt x="8715" y="5997"/>
                </a:lnTo>
                <a:lnTo>
                  <a:pt x="8703" y="6019"/>
                </a:lnTo>
                <a:lnTo>
                  <a:pt x="8690" y="6042"/>
                </a:lnTo>
                <a:lnTo>
                  <a:pt x="8676" y="6064"/>
                </a:lnTo>
                <a:lnTo>
                  <a:pt x="8660" y="6085"/>
                </a:lnTo>
                <a:lnTo>
                  <a:pt x="8642" y="6105"/>
                </a:lnTo>
                <a:lnTo>
                  <a:pt x="8622" y="6125"/>
                </a:lnTo>
                <a:lnTo>
                  <a:pt x="5979" y="8587"/>
                </a:lnTo>
                <a:close/>
                <a:moveTo>
                  <a:pt x="5713" y="949"/>
                </a:moveTo>
                <a:lnTo>
                  <a:pt x="5467" y="955"/>
                </a:lnTo>
                <a:lnTo>
                  <a:pt x="5224" y="974"/>
                </a:lnTo>
                <a:lnTo>
                  <a:pt x="4984" y="1005"/>
                </a:lnTo>
                <a:lnTo>
                  <a:pt x="4749" y="1047"/>
                </a:lnTo>
                <a:lnTo>
                  <a:pt x="4517" y="1101"/>
                </a:lnTo>
                <a:lnTo>
                  <a:pt x="4291" y="1166"/>
                </a:lnTo>
                <a:lnTo>
                  <a:pt x="4068" y="1242"/>
                </a:lnTo>
                <a:lnTo>
                  <a:pt x="3851" y="1328"/>
                </a:lnTo>
                <a:lnTo>
                  <a:pt x="3639" y="1424"/>
                </a:lnTo>
                <a:lnTo>
                  <a:pt x="3434" y="1531"/>
                </a:lnTo>
                <a:lnTo>
                  <a:pt x="3234" y="1647"/>
                </a:lnTo>
                <a:lnTo>
                  <a:pt x="3040" y="1772"/>
                </a:lnTo>
                <a:lnTo>
                  <a:pt x="2853" y="1907"/>
                </a:lnTo>
                <a:lnTo>
                  <a:pt x="2673" y="2050"/>
                </a:lnTo>
                <a:lnTo>
                  <a:pt x="2500" y="2201"/>
                </a:lnTo>
                <a:lnTo>
                  <a:pt x="2334" y="2360"/>
                </a:lnTo>
                <a:lnTo>
                  <a:pt x="2176" y="2529"/>
                </a:lnTo>
                <a:lnTo>
                  <a:pt x="2026" y="2703"/>
                </a:lnTo>
                <a:lnTo>
                  <a:pt x="1884" y="2886"/>
                </a:lnTo>
                <a:lnTo>
                  <a:pt x="1752" y="3075"/>
                </a:lnTo>
                <a:lnTo>
                  <a:pt x="1628" y="3271"/>
                </a:lnTo>
                <a:lnTo>
                  <a:pt x="1513" y="3473"/>
                </a:lnTo>
                <a:lnTo>
                  <a:pt x="1408" y="3682"/>
                </a:lnTo>
                <a:lnTo>
                  <a:pt x="1312" y="3896"/>
                </a:lnTo>
                <a:lnTo>
                  <a:pt x="1228" y="4115"/>
                </a:lnTo>
                <a:lnTo>
                  <a:pt x="1153" y="4340"/>
                </a:lnTo>
                <a:lnTo>
                  <a:pt x="1088" y="4569"/>
                </a:lnTo>
                <a:lnTo>
                  <a:pt x="1035" y="4803"/>
                </a:lnTo>
                <a:lnTo>
                  <a:pt x="993" y="5042"/>
                </a:lnTo>
                <a:lnTo>
                  <a:pt x="963" y="5284"/>
                </a:lnTo>
                <a:lnTo>
                  <a:pt x="945" y="5530"/>
                </a:lnTo>
                <a:lnTo>
                  <a:pt x="939" y="5779"/>
                </a:lnTo>
                <a:lnTo>
                  <a:pt x="945" y="6028"/>
                </a:lnTo>
                <a:lnTo>
                  <a:pt x="963" y="6273"/>
                </a:lnTo>
                <a:lnTo>
                  <a:pt x="993" y="6516"/>
                </a:lnTo>
                <a:lnTo>
                  <a:pt x="1035" y="6754"/>
                </a:lnTo>
                <a:lnTo>
                  <a:pt x="1088" y="6989"/>
                </a:lnTo>
                <a:lnTo>
                  <a:pt x="1153" y="7218"/>
                </a:lnTo>
                <a:lnTo>
                  <a:pt x="1228" y="7444"/>
                </a:lnTo>
                <a:lnTo>
                  <a:pt x="1312" y="7663"/>
                </a:lnTo>
                <a:lnTo>
                  <a:pt x="1408" y="7878"/>
                </a:lnTo>
                <a:lnTo>
                  <a:pt x="1513" y="8087"/>
                </a:lnTo>
                <a:lnTo>
                  <a:pt x="1628" y="8289"/>
                </a:lnTo>
                <a:lnTo>
                  <a:pt x="1752" y="8486"/>
                </a:lnTo>
                <a:lnTo>
                  <a:pt x="1884" y="8676"/>
                </a:lnTo>
                <a:lnTo>
                  <a:pt x="2026" y="8858"/>
                </a:lnTo>
                <a:lnTo>
                  <a:pt x="2176" y="9033"/>
                </a:lnTo>
                <a:lnTo>
                  <a:pt x="2334" y="9202"/>
                </a:lnTo>
                <a:lnTo>
                  <a:pt x="2500" y="9362"/>
                </a:lnTo>
                <a:lnTo>
                  <a:pt x="2673" y="9514"/>
                </a:lnTo>
                <a:lnTo>
                  <a:pt x="2853" y="9658"/>
                </a:lnTo>
                <a:lnTo>
                  <a:pt x="3040" y="9792"/>
                </a:lnTo>
                <a:lnTo>
                  <a:pt x="3234" y="9918"/>
                </a:lnTo>
                <a:lnTo>
                  <a:pt x="3434" y="10035"/>
                </a:lnTo>
                <a:lnTo>
                  <a:pt x="3639" y="10142"/>
                </a:lnTo>
                <a:lnTo>
                  <a:pt x="3851" y="10239"/>
                </a:lnTo>
                <a:lnTo>
                  <a:pt x="4068" y="10326"/>
                </a:lnTo>
                <a:lnTo>
                  <a:pt x="4291" y="10401"/>
                </a:lnTo>
                <a:lnTo>
                  <a:pt x="4517" y="10467"/>
                </a:lnTo>
                <a:lnTo>
                  <a:pt x="4749" y="10520"/>
                </a:lnTo>
                <a:lnTo>
                  <a:pt x="4984" y="10564"/>
                </a:lnTo>
                <a:lnTo>
                  <a:pt x="5224" y="10594"/>
                </a:lnTo>
                <a:lnTo>
                  <a:pt x="5467" y="10613"/>
                </a:lnTo>
                <a:lnTo>
                  <a:pt x="5713" y="10619"/>
                </a:lnTo>
                <a:lnTo>
                  <a:pt x="5960" y="10613"/>
                </a:lnTo>
                <a:lnTo>
                  <a:pt x="6206" y="10594"/>
                </a:lnTo>
                <a:lnTo>
                  <a:pt x="6446" y="10564"/>
                </a:lnTo>
                <a:lnTo>
                  <a:pt x="6683" y="10520"/>
                </a:lnTo>
                <a:lnTo>
                  <a:pt x="6916" y="10467"/>
                </a:lnTo>
                <a:lnTo>
                  <a:pt x="7144" y="10401"/>
                </a:lnTo>
                <a:lnTo>
                  <a:pt x="7367" y="10326"/>
                </a:lnTo>
                <a:lnTo>
                  <a:pt x="7584" y="10239"/>
                </a:lnTo>
                <a:lnTo>
                  <a:pt x="7797" y="10142"/>
                </a:lnTo>
                <a:lnTo>
                  <a:pt x="8005" y="10035"/>
                </a:lnTo>
                <a:lnTo>
                  <a:pt x="8206" y="9918"/>
                </a:lnTo>
                <a:lnTo>
                  <a:pt x="8401" y="9792"/>
                </a:lnTo>
                <a:lnTo>
                  <a:pt x="8588" y="9658"/>
                </a:lnTo>
                <a:lnTo>
                  <a:pt x="8770" y="9514"/>
                </a:lnTo>
                <a:lnTo>
                  <a:pt x="8944" y="9362"/>
                </a:lnTo>
                <a:lnTo>
                  <a:pt x="9111" y="9202"/>
                </a:lnTo>
                <a:lnTo>
                  <a:pt x="9269" y="9033"/>
                </a:lnTo>
                <a:lnTo>
                  <a:pt x="9420" y="8858"/>
                </a:lnTo>
                <a:lnTo>
                  <a:pt x="9563" y="8676"/>
                </a:lnTo>
                <a:lnTo>
                  <a:pt x="9696" y="8486"/>
                </a:lnTo>
                <a:lnTo>
                  <a:pt x="9821" y="8289"/>
                </a:lnTo>
                <a:lnTo>
                  <a:pt x="9936" y="8087"/>
                </a:lnTo>
                <a:lnTo>
                  <a:pt x="10042" y="7878"/>
                </a:lnTo>
                <a:lnTo>
                  <a:pt x="10138" y="7663"/>
                </a:lnTo>
                <a:lnTo>
                  <a:pt x="10223" y="7444"/>
                </a:lnTo>
                <a:lnTo>
                  <a:pt x="10299" y="7218"/>
                </a:lnTo>
                <a:lnTo>
                  <a:pt x="10363" y="6989"/>
                </a:lnTo>
                <a:lnTo>
                  <a:pt x="10417" y="6754"/>
                </a:lnTo>
                <a:lnTo>
                  <a:pt x="10458" y="6516"/>
                </a:lnTo>
                <a:lnTo>
                  <a:pt x="10490" y="6273"/>
                </a:lnTo>
                <a:lnTo>
                  <a:pt x="10508" y="6028"/>
                </a:lnTo>
                <a:lnTo>
                  <a:pt x="10514" y="5779"/>
                </a:lnTo>
                <a:lnTo>
                  <a:pt x="10508" y="5530"/>
                </a:lnTo>
                <a:lnTo>
                  <a:pt x="10490" y="5284"/>
                </a:lnTo>
                <a:lnTo>
                  <a:pt x="10458" y="5042"/>
                </a:lnTo>
                <a:lnTo>
                  <a:pt x="10417" y="4803"/>
                </a:lnTo>
                <a:lnTo>
                  <a:pt x="10363" y="4569"/>
                </a:lnTo>
                <a:lnTo>
                  <a:pt x="10299" y="4340"/>
                </a:lnTo>
                <a:lnTo>
                  <a:pt x="10223" y="4115"/>
                </a:lnTo>
                <a:lnTo>
                  <a:pt x="10138" y="3896"/>
                </a:lnTo>
                <a:lnTo>
                  <a:pt x="10042" y="3682"/>
                </a:lnTo>
                <a:lnTo>
                  <a:pt x="9936" y="3473"/>
                </a:lnTo>
                <a:lnTo>
                  <a:pt x="9821" y="3271"/>
                </a:lnTo>
                <a:lnTo>
                  <a:pt x="9696" y="3075"/>
                </a:lnTo>
                <a:lnTo>
                  <a:pt x="9563" y="2886"/>
                </a:lnTo>
                <a:lnTo>
                  <a:pt x="9420" y="2703"/>
                </a:lnTo>
                <a:lnTo>
                  <a:pt x="9269" y="2529"/>
                </a:lnTo>
                <a:lnTo>
                  <a:pt x="9111" y="2360"/>
                </a:lnTo>
                <a:lnTo>
                  <a:pt x="8944" y="2201"/>
                </a:lnTo>
                <a:lnTo>
                  <a:pt x="8770" y="2050"/>
                </a:lnTo>
                <a:lnTo>
                  <a:pt x="8588" y="1907"/>
                </a:lnTo>
                <a:lnTo>
                  <a:pt x="8401" y="1772"/>
                </a:lnTo>
                <a:lnTo>
                  <a:pt x="8206" y="1647"/>
                </a:lnTo>
                <a:lnTo>
                  <a:pt x="8005" y="1531"/>
                </a:lnTo>
                <a:lnTo>
                  <a:pt x="7797" y="1424"/>
                </a:lnTo>
                <a:lnTo>
                  <a:pt x="7584" y="1328"/>
                </a:lnTo>
                <a:lnTo>
                  <a:pt x="7367" y="1242"/>
                </a:lnTo>
                <a:lnTo>
                  <a:pt x="7144" y="1166"/>
                </a:lnTo>
                <a:lnTo>
                  <a:pt x="6916" y="1101"/>
                </a:lnTo>
                <a:lnTo>
                  <a:pt x="6683" y="1047"/>
                </a:lnTo>
                <a:lnTo>
                  <a:pt x="6446" y="1005"/>
                </a:lnTo>
                <a:lnTo>
                  <a:pt x="6206" y="974"/>
                </a:lnTo>
                <a:lnTo>
                  <a:pt x="5960" y="955"/>
                </a:lnTo>
                <a:lnTo>
                  <a:pt x="5713" y="949"/>
                </a:lnTo>
                <a:close/>
                <a:moveTo>
                  <a:pt x="5713" y="11555"/>
                </a:moveTo>
                <a:lnTo>
                  <a:pt x="5420" y="11547"/>
                </a:lnTo>
                <a:lnTo>
                  <a:pt x="5130" y="11525"/>
                </a:lnTo>
                <a:lnTo>
                  <a:pt x="4845" y="11489"/>
                </a:lnTo>
                <a:lnTo>
                  <a:pt x="4564" y="11438"/>
                </a:lnTo>
                <a:lnTo>
                  <a:pt x="4288" y="11374"/>
                </a:lnTo>
                <a:lnTo>
                  <a:pt x="4018" y="11296"/>
                </a:lnTo>
                <a:lnTo>
                  <a:pt x="3752" y="11206"/>
                </a:lnTo>
                <a:lnTo>
                  <a:pt x="3493" y="11102"/>
                </a:lnTo>
                <a:lnTo>
                  <a:pt x="3240" y="10987"/>
                </a:lnTo>
                <a:lnTo>
                  <a:pt x="2994" y="10859"/>
                </a:lnTo>
                <a:lnTo>
                  <a:pt x="2754" y="10721"/>
                </a:lnTo>
                <a:lnTo>
                  <a:pt x="2523" y="10571"/>
                </a:lnTo>
                <a:lnTo>
                  <a:pt x="2299" y="10409"/>
                </a:lnTo>
                <a:lnTo>
                  <a:pt x="2083" y="10238"/>
                </a:lnTo>
                <a:lnTo>
                  <a:pt x="1875" y="10056"/>
                </a:lnTo>
                <a:lnTo>
                  <a:pt x="1676" y="9865"/>
                </a:lnTo>
                <a:lnTo>
                  <a:pt x="1487" y="9665"/>
                </a:lnTo>
                <a:lnTo>
                  <a:pt x="1307" y="9456"/>
                </a:lnTo>
                <a:lnTo>
                  <a:pt x="1138" y="9237"/>
                </a:lnTo>
                <a:lnTo>
                  <a:pt x="977" y="9011"/>
                </a:lnTo>
                <a:lnTo>
                  <a:pt x="829" y="8776"/>
                </a:lnTo>
                <a:lnTo>
                  <a:pt x="691" y="8534"/>
                </a:lnTo>
                <a:lnTo>
                  <a:pt x="565" y="8285"/>
                </a:lnTo>
                <a:lnTo>
                  <a:pt x="450" y="8029"/>
                </a:lnTo>
                <a:lnTo>
                  <a:pt x="348" y="7767"/>
                </a:lnTo>
                <a:lnTo>
                  <a:pt x="257" y="7498"/>
                </a:lnTo>
                <a:lnTo>
                  <a:pt x="180" y="7224"/>
                </a:lnTo>
                <a:lnTo>
                  <a:pt x="116" y="6944"/>
                </a:lnTo>
                <a:lnTo>
                  <a:pt x="65" y="6660"/>
                </a:lnTo>
                <a:lnTo>
                  <a:pt x="29" y="6370"/>
                </a:lnTo>
                <a:lnTo>
                  <a:pt x="7" y="6076"/>
                </a:lnTo>
                <a:lnTo>
                  <a:pt x="0" y="5779"/>
                </a:lnTo>
                <a:lnTo>
                  <a:pt x="7" y="5481"/>
                </a:lnTo>
                <a:lnTo>
                  <a:pt x="29" y="5187"/>
                </a:lnTo>
                <a:lnTo>
                  <a:pt x="65" y="4898"/>
                </a:lnTo>
                <a:lnTo>
                  <a:pt x="116" y="4612"/>
                </a:lnTo>
                <a:lnTo>
                  <a:pt x="180" y="4333"/>
                </a:lnTo>
                <a:lnTo>
                  <a:pt x="257" y="4058"/>
                </a:lnTo>
                <a:lnTo>
                  <a:pt x="348" y="3790"/>
                </a:lnTo>
                <a:lnTo>
                  <a:pt x="450" y="3527"/>
                </a:lnTo>
                <a:lnTo>
                  <a:pt x="565" y="3272"/>
                </a:lnTo>
                <a:lnTo>
                  <a:pt x="691" y="3022"/>
                </a:lnTo>
                <a:lnTo>
                  <a:pt x="829" y="2780"/>
                </a:lnTo>
                <a:lnTo>
                  <a:pt x="977" y="2546"/>
                </a:lnTo>
                <a:lnTo>
                  <a:pt x="1138" y="2319"/>
                </a:lnTo>
                <a:lnTo>
                  <a:pt x="1307" y="2101"/>
                </a:lnTo>
                <a:lnTo>
                  <a:pt x="1487" y="1892"/>
                </a:lnTo>
                <a:lnTo>
                  <a:pt x="1676" y="1691"/>
                </a:lnTo>
                <a:lnTo>
                  <a:pt x="1875" y="1500"/>
                </a:lnTo>
                <a:lnTo>
                  <a:pt x="2083" y="1318"/>
                </a:lnTo>
                <a:lnTo>
                  <a:pt x="2299" y="1147"/>
                </a:lnTo>
                <a:lnTo>
                  <a:pt x="2523" y="985"/>
                </a:lnTo>
                <a:lnTo>
                  <a:pt x="2754" y="836"/>
                </a:lnTo>
                <a:lnTo>
                  <a:pt x="2994" y="697"/>
                </a:lnTo>
                <a:lnTo>
                  <a:pt x="3240" y="569"/>
                </a:lnTo>
                <a:lnTo>
                  <a:pt x="3493" y="453"/>
                </a:lnTo>
                <a:lnTo>
                  <a:pt x="3752" y="350"/>
                </a:lnTo>
                <a:lnTo>
                  <a:pt x="4018" y="260"/>
                </a:lnTo>
                <a:lnTo>
                  <a:pt x="4288" y="182"/>
                </a:lnTo>
                <a:lnTo>
                  <a:pt x="4564" y="118"/>
                </a:lnTo>
                <a:lnTo>
                  <a:pt x="4845" y="67"/>
                </a:lnTo>
                <a:lnTo>
                  <a:pt x="5130" y="30"/>
                </a:lnTo>
                <a:lnTo>
                  <a:pt x="5420" y="8"/>
                </a:lnTo>
                <a:lnTo>
                  <a:pt x="5713" y="0"/>
                </a:lnTo>
                <a:lnTo>
                  <a:pt x="6008" y="8"/>
                </a:lnTo>
                <a:lnTo>
                  <a:pt x="6298" y="30"/>
                </a:lnTo>
                <a:lnTo>
                  <a:pt x="6585" y="67"/>
                </a:lnTo>
                <a:lnTo>
                  <a:pt x="6866" y="118"/>
                </a:lnTo>
                <a:lnTo>
                  <a:pt x="7143" y="182"/>
                </a:lnTo>
                <a:lnTo>
                  <a:pt x="7414" y="260"/>
                </a:lnTo>
                <a:lnTo>
                  <a:pt x="7680" y="350"/>
                </a:lnTo>
                <a:lnTo>
                  <a:pt x="7940" y="453"/>
                </a:lnTo>
                <a:lnTo>
                  <a:pt x="8193" y="569"/>
                </a:lnTo>
                <a:lnTo>
                  <a:pt x="8439" y="697"/>
                </a:lnTo>
                <a:lnTo>
                  <a:pt x="8678" y="836"/>
                </a:lnTo>
                <a:lnTo>
                  <a:pt x="8910" y="985"/>
                </a:lnTo>
                <a:lnTo>
                  <a:pt x="9134" y="1147"/>
                </a:lnTo>
                <a:lnTo>
                  <a:pt x="9350" y="1318"/>
                </a:lnTo>
                <a:lnTo>
                  <a:pt x="9557" y="1500"/>
                </a:lnTo>
                <a:lnTo>
                  <a:pt x="9755" y="1691"/>
                </a:lnTo>
                <a:lnTo>
                  <a:pt x="9944" y="1892"/>
                </a:lnTo>
                <a:lnTo>
                  <a:pt x="10123" y="2101"/>
                </a:lnTo>
                <a:lnTo>
                  <a:pt x="10293" y="2319"/>
                </a:lnTo>
                <a:lnTo>
                  <a:pt x="10452" y="2546"/>
                </a:lnTo>
                <a:lnTo>
                  <a:pt x="10601" y="2780"/>
                </a:lnTo>
                <a:lnTo>
                  <a:pt x="10738" y="3022"/>
                </a:lnTo>
                <a:lnTo>
                  <a:pt x="10864" y="3272"/>
                </a:lnTo>
                <a:lnTo>
                  <a:pt x="10979" y="3527"/>
                </a:lnTo>
                <a:lnTo>
                  <a:pt x="11081" y="3790"/>
                </a:lnTo>
                <a:lnTo>
                  <a:pt x="11170" y="4058"/>
                </a:lnTo>
                <a:lnTo>
                  <a:pt x="11247" y="4333"/>
                </a:lnTo>
                <a:lnTo>
                  <a:pt x="11311" y="4612"/>
                </a:lnTo>
                <a:lnTo>
                  <a:pt x="11361" y="4898"/>
                </a:lnTo>
                <a:lnTo>
                  <a:pt x="11397" y="5187"/>
                </a:lnTo>
                <a:lnTo>
                  <a:pt x="11419" y="5481"/>
                </a:lnTo>
                <a:lnTo>
                  <a:pt x="11427" y="5779"/>
                </a:lnTo>
                <a:lnTo>
                  <a:pt x="11419" y="6076"/>
                </a:lnTo>
                <a:lnTo>
                  <a:pt x="11397" y="6370"/>
                </a:lnTo>
                <a:lnTo>
                  <a:pt x="11361" y="6660"/>
                </a:lnTo>
                <a:lnTo>
                  <a:pt x="11311" y="6944"/>
                </a:lnTo>
                <a:lnTo>
                  <a:pt x="11247" y="7224"/>
                </a:lnTo>
                <a:lnTo>
                  <a:pt x="11170" y="7498"/>
                </a:lnTo>
                <a:lnTo>
                  <a:pt x="11081" y="7767"/>
                </a:lnTo>
                <a:lnTo>
                  <a:pt x="10979" y="8029"/>
                </a:lnTo>
                <a:lnTo>
                  <a:pt x="10864" y="8285"/>
                </a:lnTo>
                <a:lnTo>
                  <a:pt x="10738" y="8534"/>
                </a:lnTo>
                <a:lnTo>
                  <a:pt x="10601" y="8776"/>
                </a:lnTo>
                <a:lnTo>
                  <a:pt x="10452" y="9011"/>
                </a:lnTo>
                <a:lnTo>
                  <a:pt x="10293" y="9237"/>
                </a:lnTo>
                <a:lnTo>
                  <a:pt x="10123" y="9456"/>
                </a:lnTo>
                <a:lnTo>
                  <a:pt x="9944" y="9665"/>
                </a:lnTo>
                <a:lnTo>
                  <a:pt x="9755" y="9865"/>
                </a:lnTo>
                <a:lnTo>
                  <a:pt x="9557" y="10056"/>
                </a:lnTo>
                <a:lnTo>
                  <a:pt x="9350" y="10238"/>
                </a:lnTo>
                <a:lnTo>
                  <a:pt x="9134" y="10409"/>
                </a:lnTo>
                <a:lnTo>
                  <a:pt x="8910" y="10571"/>
                </a:lnTo>
                <a:lnTo>
                  <a:pt x="8678" y="10721"/>
                </a:lnTo>
                <a:lnTo>
                  <a:pt x="8439" y="10859"/>
                </a:lnTo>
                <a:lnTo>
                  <a:pt x="8193" y="10987"/>
                </a:lnTo>
                <a:lnTo>
                  <a:pt x="7940" y="11102"/>
                </a:lnTo>
                <a:lnTo>
                  <a:pt x="7680" y="11206"/>
                </a:lnTo>
                <a:lnTo>
                  <a:pt x="7414" y="11296"/>
                </a:lnTo>
                <a:lnTo>
                  <a:pt x="7143" y="11374"/>
                </a:lnTo>
                <a:lnTo>
                  <a:pt x="6866" y="11438"/>
                </a:lnTo>
                <a:lnTo>
                  <a:pt x="6585" y="11489"/>
                </a:lnTo>
                <a:lnTo>
                  <a:pt x="6298" y="11525"/>
                </a:lnTo>
                <a:lnTo>
                  <a:pt x="6008" y="11547"/>
                </a:lnTo>
                <a:lnTo>
                  <a:pt x="5713" y="11555"/>
                </a:lnTo>
                <a:close/>
              </a:path>
            </a:pathLst>
          </a:custGeom>
          <a:solidFill>
            <a:srgbClr val="44C8F4"/>
          </a:solidFill>
          <a:ln w="9525">
            <a:noFill/>
            <a:round/>
            <a:headEnd/>
            <a:tailEnd/>
          </a:ln>
        </p:spPr>
        <p:txBody>
          <a:bodyPr/>
          <a:lstStyle/>
          <a:p>
            <a:pPr>
              <a:defRPr/>
            </a:pPr>
            <a:endParaRPr lang="en-GB">
              <a:solidFill>
                <a:srgbClr val="000000"/>
              </a:solidFill>
            </a:endParaRPr>
          </a:p>
        </p:txBody>
      </p:sp>
    </p:spTree>
  </p:cSld>
  <p:clrMap bg1="lt1" tx1="dk1" bg2="lt2" tx2="dk2" accent1="accent1" accent2="accent2" accent3="accent3" accent4="accent4" accent5="accent5" accent6="accent6" hlink="hlink" folHlink="folHlink"/>
  <p:sldLayoutIdLst>
    <p:sldLayoutId id="2147483810" r:id="rId1"/>
  </p:sldLayoutIdLst>
  <p:hf hdr="0" ftr="0" dt="0"/>
  <p:txStyles>
    <p:titleStyle>
      <a:lvl1pPr algn="l" rtl="0" eaLnBrk="0" fontAlgn="base" hangingPunct="0">
        <a:lnSpc>
          <a:spcPts val="3300"/>
        </a:lnSpc>
        <a:spcBef>
          <a:spcPct val="0"/>
        </a:spcBef>
        <a:spcAft>
          <a:spcPct val="0"/>
        </a:spcAft>
        <a:defRPr sz="3500" b="1">
          <a:solidFill>
            <a:schemeClr val="tx1"/>
          </a:solidFill>
          <a:latin typeface="+mj-lt"/>
          <a:ea typeface="+mj-ea"/>
          <a:cs typeface="+mj-cs"/>
        </a:defRPr>
      </a:lvl1pPr>
      <a:lvl2pPr algn="l" rtl="0" eaLnBrk="0" fontAlgn="base" hangingPunct="0">
        <a:lnSpc>
          <a:spcPts val="3300"/>
        </a:lnSpc>
        <a:spcBef>
          <a:spcPct val="0"/>
        </a:spcBef>
        <a:spcAft>
          <a:spcPct val="0"/>
        </a:spcAft>
        <a:defRPr sz="3500" b="1">
          <a:solidFill>
            <a:schemeClr val="tx1"/>
          </a:solidFill>
          <a:latin typeface="Arial" charset="0"/>
        </a:defRPr>
      </a:lvl2pPr>
      <a:lvl3pPr algn="l" rtl="0" eaLnBrk="0" fontAlgn="base" hangingPunct="0">
        <a:lnSpc>
          <a:spcPts val="3300"/>
        </a:lnSpc>
        <a:spcBef>
          <a:spcPct val="0"/>
        </a:spcBef>
        <a:spcAft>
          <a:spcPct val="0"/>
        </a:spcAft>
        <a:defRPr sz="3500" b="1">
          <a:solidFill>
            <a:schemeClr val="tx1"/>
          </a:solidFill>
          <a:latin typeface="Arial" charset="0"/>
        </a:defRPr>
      </a:lvl3pPr>
      <a:lvl4pPr algn="l" rtl="0" eaLnBrk="0" fontAlgn="base" hangingPunct="0">
        <a:lnSpc>
          <a:spcPts val="3300"/>
        </a:lnSpc>
        <a:spcBef>
          <a:spcPct val="0"/>
        </a:spcBef>
        <a:spcAft>
          <a:spcPct val="0"/>
        </a:spcAft>
        <a:defRPr sz="3500" b="1">
          <a:solidFill>
            <a:schemeClr val="tx1"/>
          </a:solidFill>
          <a:latin typeface="Arial" charset="0"/>
        </a:defRPr>
      </a:lvl4pPr>
      <a:lvl5pPr algn="l" rtl="0" eaLnBrk="0" fontAlgn="base" hangingPunct="0">
        <a:lnSpc>
          <a:spcPts val="3300"/>
        </a:lnSpc>
        <a:spcBef>
          <a:spcPct val="0"/>
        </a:spcBef>
        <a:spcAft>
          <a:spcPct val="0"/>
        </a:spcAft>
        <a:defRPr sz="3500" b="1">
          <a:solidFill>
            <a:schemeClr val="tx1"/>
          </a:solidFill>
          <a:latin typeface="Arial" charset="0"/>
        </a:defRPr>
      </a:lvl5pPr>
      <a:lvl6pPr marL="457200" algn="l" rtl="0" fontAlgn="base">
        <a:lnSpc>
          <a:spcPts val="3300"/>
        </a:lnSpc>
        <a:spcBef>
          <a:spcPct val="0"/>
        </a:spcBef>
        <a:spcAft>
          <a:spcPct val="0"/>
        </a:spcAft>
        <a:defRPr sz="3500" b="1">
          <a:solidFill>
            <a:schemeClr val="tx1"/>
          </a:solidFill>
          <a:latin typeface="Arial" charset="0"/>
        </a:defRPr>
      </a:lvl6pPr>
      <a:lvl7pPr marL="914400" algn="l" rtl="0" fontAlgn="base">
        <a:lnSpc>
          <a:spcPts val="3300"/>
        </a:lnSpc>
        <a:spcBef>
          <a:spcPct val="0"/>
        </a:spcBef>
        <a:spcAft>
          <a:spcPct val="0"/>
        </a:spcAft>
        <a:defRPr sz="3500" b="1">
          <a:solidFill>
            <a:schemeClr val="tx1"/>
          </a:solidFill>
          <a:latin typeface="Arial" charset="0"/>
        </a:defRPr>
      </a:lvl7pPr>
      <a:lvl8pPr marL="1371600" algn="l" rtl="0" fontAlgn="base">
        <a:lnSpc>
          <a:spcPts val="3300"/>
        </a:lnSpc>
        <a:spcBef>
          <a:spcPct val="0"/>
        </a:spcBef>
        <a:spcAft>
          <a:spcPct val="0"/>
        </a:spcAft>
        <a:defRPr sz="3500" b="1">
          <a:solidFill>
            <a:schemeClr val="tx1"/>
          </a:solidFill>
          <a:latin typeface="Arial" charset="0"/>
        </a:defRPr>
      </a:lvl8pPr>
      <a:lvl9pPr marL="1828800" algn="l" rtl="0" fontAlgn="base">
        <a:lnSpc>
          <a:spcPts val="3300"/>
        </a:lnSpc>
        <a:spcBef>
          <a:spcPct val="0"/>
        </a:spcBef>
        <a:spcAft>
          <a:spcPct val="0"/>
        </a:spcAft>
        <a:defRPr sz="3500" b="1">
          <a:solidFill>
            <a:schemeClr val="tx1"/>
          </a:solidFill>
          <a:latin typeface="Arial" charset="0"/>
        </a:defRPr>
      </a:lvl9pPr>
    </p:titleStyle>
    <p:bodyStyle>
      <a:lvl1pPr marL="342900" indent="-342900" algn="l" rtl="0" eaLnBrk="0" fontAlgn="base" hangingPunct="0">
        <a:lnSpc>
          <a:spcPct val="83000"/>
        </a:lnSpc>
        <a:spcBef>
          <a:spcPct val="20000"/>
        </a:spcBef>
        <a:spcAft>
          <a:spcPct val="40000"/>
        </a:spcAft>
        <a:defRPr sz="2100">
          <a:solidFill>
            <a:schemeClr val="tx1"/>
          </a:solidFill>
          <a:latin typeface="+mn-lt"/>
          <a:ea typeface="+mn-ea"/>
          <a:cs typeface="+mn-cs"/>
        </a:defRPr>
      </a:lvl1pPr>
      <a:lvl2pPr marL="177800" indent="-176213" algn="l" rtl="0" eaLnBrk="0" fontAlgn="base" hangingPunct="0">
        <a:lnSpc>
          <a:spcPct val="102000"/>
        </a:lnSpc>
        <a:spcBef>
          <a:spcPct val="20000"/>
        </a:spcBef>
        <a:spcAft>
          <a:spcPct val="0"/>
        </a:spcAft>
        <a:buChar char="•"/>
        <a:defRPr>
          <a:solidFill>
            <a:schemeClr val="tx1"/>
          </a:solidFill>
          <a:latin typeface="+mn-lt"/>
        </a:defRPr>
      </a:lvl2pPr>
      <a:lvl3pPr marL="357188" indent="-177800" algn="l" rtl="0" eaLnBrk="0" fontAlgn="base" hangingPunct="0">
        <a:lnSpc>
          <a:spcPct val="102000"/>
        </a:lnSpc>
        <a:spcBef>
          <a:spcPct val="20000"/>
        </a:spcBef>
        <a:spcAft>
          <a:spcPct val="0"/>
        </a:spcAft>
        <a:buChar char="•"/>
        <a:defRPr>
          <a:solidFill>
            <a:schemeClr val="tx1"/>
          </a:solidFill>
          <a:latin typeface="+mn-lt"/>
        </a:defRPr>
      </a:lvl3pPr>
      <a:lvl4pPr marL="550863" indent="-192088" algn="l" rtl="0" eaLnBrk="0" fontAlgn="base" hangingPunct="0">
        <a:lnSpc>
          <a:spcPct val="102000"/>
        </a:lnSpc>
        <a:spcBef>
          <a:spcPct val="20000"/>
        </a:spcBef>
        <a:spcAft>
          <a:spcPct val="0"/>
        </a:spcAft>
        <a:buChar char="•"/>
        <a:defRPr>
          <a:solidFill>
            <a:schemeClr val="tx1"/>
          </a:solidFill>
          <a:latin typeface="+mn-lt"/>
        </a:defRPr>
      </a:lvl4pPr>
      <a:lvl5pPr marL="719138" indent="-166688" algn="l" rtl="0" eaLnBrk="0" fontAlgn="base" hangingPunct="0">
        <a:lnSpc>
          <a:spcPct val="102000"/>
        </a:lnSpc>
        <a:spcBef>
          <a:spcPct val="20000"/>
        </a:spcBef>
        <a:spcAft>
          <a:spcPct val="0"/>
        </a:spcAft>
        <a:buChar char="•"/>
        <a:defRPr>
          <a:solidFill>
            <a:schemeClr val="tx1"/>
          </a:solidFill>
          <a:latin typeface="+mn-lt"/>
        </a:defRPr>
      </a:lvl5pPr>
      <a:lvl6pPr marL="1176338" indent="-166688" algn="l" rtl="0" fontAlgn="base">
        <a:lnSpc>
          <a:spcPct val="102000"/>
        </a:lnSpc>
        <a:spcBef>
          <a:spcPct val="20000"/>
        </a:spcBef>
        <a:spcAft>
          <a:spcPct val="0"/>
        </a:spcAft>
        <a:buChar char="•"/>
        <a:defRPr>
          <a:solidFill>
            <a:schemeClr val="tx1"/>
          </a:solidFill>
          <a:latin typeface="+mn-lt"/>
        </a:defRPr>
      </a:lvl6pPr>
      <a:lvl7pPr marL="1633538" indent="-166688" algn="l" rtl="0" fontAlgn="base">
        <a:lnSpc>
          <a:spcPct val="102000"/>
        </a:lnSpc>
        <a:spcBef>
          <a:spcPct val="20000"/>
        </a:spcBef>
        <a:spcAft>
          <a:spcPct val="0"/>
        </a:spcAft>
        <a:buChar char="•"/>
        <a:defRPr>
          <a:solidFill>
            <a:schemeClr val="tx1"/>
          </a:solidFill>
          <a:latin typeface="+mn-lt"/>
        </a:defRPr>
      </a:lvl7pPr>
      <a:lvl8pPr marL="2090738" indent="-166688" algn="l" rtl="0" fontAlgn="base">
        <a:lnSpc>
          <a:spcPct val="102000"/>
        </a:lnSpc>
        <a:spcBef>
          <a:spcPct val="20000"/>
        </a:spcBef>
        <a:spcAft>
          <a:spcPct val="0"/>
        </a:spcAft>
        <a:buChar char="•"/>
        <a:defRPr>
          <a:solidFill>
            <a:schemeClr val="tx1"/>
          </a:solidFill>
          <a:latin typeface="+mn-lt"/>
        </a:defRPr>
      </a:lvl8pPr>
      <a:lvl9pPr marL="2547938" indent="-166688" algn="l" rtl="0" fontAlgn="base">
        <a:lnSpc>
          <a:spcPct val="102000"/>
        </a:lnSpc>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836613"/>
            <a:ext cx="8061325" cy="889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a-DK" smtClean="0"/>
              <a:t>Click to edit Master title style</a:t>
            </a:r>
          </a:p>
        </p:txBody>
      </p:sp>
      <p:sp>
        <p:nvSpPr>
          <p:cNvPr id="1027" name="Rectangle 3"/>
          <p:cNvSpPr>
            <a:spLocks noGrp="1" noChangeArrowheads="1"/>
          </p:cNvSpPr>
          <p:nvPr>
            <p:ph type="body" idx="1"/>
          </p:nvPr>
        </p:nvSpPr>
        <p:spPr bwMode="auto">
          <a:xfrm>
            <a:off x="539750" y="1952625"/>
            <a:ext cx="8061325" cy="46053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p>
        </p:txBody>
      </p:sp>
      <p:sp>
        <p:nvSpPr>
          <p:cNvPr id="1051" name="Rectangle 27"/>
          <p:cNvSpPr>
            <a:spLocks noGrp="1" noChangeArrowheads="1"/>
          </p:cNvSpPr>
          <p:nvPr>
            <p:ph type="sldNum" sz="quarter" idx="4"/>
          </p:nvPr>
        </p:nvSpPr>
        <p:spPr bwMode="auto">
          <a:xfrm>
            <a:off x="6464300" y="6635750"/>
            <a:ext cx="2133600" cy="2159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lnSpc>
                <a:spcPct val="100000"/>
              </a:lnSpc>
              <a:defRPr sz="1000">
                <a:latin typeface="+mj-lt"/>
              </a:defRPr>
            </a:lvl1pPr>
          </a:lstStyle>
          <a:p>
            <a:pPr>
              <a:defRPr/>
            </a:pPr>
            <a:fld id="{6C968BA4-AB72-49AE-8C85-0C8CE49B3635}" type="slidenum">
              <a:rPr lang="da-DK">
                <a:solidFill>
                  <a:srgbClr val="000000"/>
                </a:solidFill>
              </a:rPr>
              <a:pPr>
                <a:defRPr/>
              </a:pPr>
              <a:t>‹#›</a:t>
            </a:fld>
            <a:endParaRPr lang="da-DK" dirty="0">
              <a:solidFill>
                <a:srgbClr val="000000"/>
              </a:solidFill>
            </a:endParaRPr>
          </a:p>
        </p:txBody>
      </p:sp>
      <p:pic>
        <p:nvPicPr>
          <p:cNvPr id="1029" name="Picture 28" descr="di_logoorganisation_p_2"/>
          <p:cNvPicPr>
            <a:picLocks noChangeAspect="1" noChangeArrowheads="1"/>
          </p:cNvPicPr>
          <p:nvPr/>
        </p:nvPicPr>
        <p:blipFill>
          <a:blip r:embed="rId3" cstate="print"/>
          <a:srcRect/>
          <a:stretch>
            <a:fillRect/>
          </a:stretch>
        </p:blipFill>
        <p:spPr bwMode="auto">
          <a:xfrm>
            <a:off x="539750" y="287338"/>
            <a:ext cx="831850" cy="396875"/>
          </a:xfrm>
          <a:prstGeom prst="rect">
            <a:avLst/>
          </a:prstGeom>
          <a:noFill/>
          <a:ln w="9525">
            <a:noFill/>
            <a:miter lim="800000"/>
            <a:headEnd/>
            <a:tailEnd/>
          </a:ln>
        </p:spPr>
      </p:pic>
      <p:sp>
        <p:nvSpPr>
          <p:cNvPr id="1058" name="bmkFld2PresentationTitle"/>
          <p:cNvSpPr txBox="1">
            <a:spLocks noChangeArrowheads="1"/>
          </p:cNvSpPr>
          <p:nvPr/>
        </p:nvSpPr>
        <p:spPr bwMode="auto">
          <a:xfrm>
            <a:off x="6156325" y="355600"/>
            <a:ext cx="1482725" cy="252413"/>
          </a:xfrm>
          <a:prstGeom prst="rect">
            <a:avLst/>
          </a:prstGeom>
          <a:noFill/>
          <a:ln w="9525">
            <a:noFill/>
            <a:miter lim="800000"/>
            <a:headEnd/>
            <a:tailEnd/>
          </a:ln>
          <a:effectLst/>
        </p:spPr>
        <p:txBody>
          <a:bodyPr lIns="0" tIns="0" rIns="0" bIns="0" anchor="ctr"/>
          <a:lstStyle/>
          <a:p>
            <a:pPr>
              <a:defRPr/>
            </a:pPr>
            <a:r>
              <a:rPr lang="da-DK" sz="1000" dirty="0">
                <a:solidFill>
                  <a:srgbClr val="6E6E6E"/>
                </a:solidFill>
                <a:latin typeface="Arial" charset="0"/>
              </a:rPr>
              <a:t>Eske Vinther-Jensen</a:t>
            </a:r>
          </a:p>
        </p:txBody>
      </p:sp>
      <p:sp>
        <p:nvSpPr>
          <p:cNvPr id="1089" name="bmkFld2Day"/>
          <p:cNvSpPr>
            <a:spLocks noChangeAspect="1" noChangeArrowheads="1"/>
          </p:cNvSpPr>
          <p:nvPr/>
        </p:nvSpPr>
        <p:spPr bwMode="auto">
          <a:xfrm>
            <a:off x="7751763" y="355600"/>
            <a:ext cx="252412" cy="252413"/>
          </a:xfrm>
          <a:prstGeom prst="ellipse">
            <a:avLst/>
          </a:prstGeom>
          <a:noFill/>
          <a:ln w="22225">
            <a:solidFill>
              <a:schemeClr val="tx2"/>
            </a:solidFill>
            <a:round/>
            <a:headEnd/>
            <a:tailEnd/>
          </a:ln>
          <a:effectLst/>
        </p:spPr>
        <p:txBody>
          <a:bodyPr wrap="none" lIns="0" tIns="0" rIns="0" bIns="0" anchor="ctr"/>
          <a:lstStyle/>
          <a:p>
            <a:pPr algn="ctr">
              <a:lnSpc>
                <a:spcPct val="100000"/>
              </a:lnSpc>
              <a:defRPr/>
            </a:pPr>
            <a:r>
              <a:rPr lang="en-US" sz="800" dirty="0">
                <a:solidFill>
                  <a:srgbClr val="6E6E6E"/>
                </a:solidFill>
                <a:latin typeface="Arial" charset="0"/>
              </a:rPr>
              <a:t>7</a:t>
            </a:r>
          </a:p>
        </p:txBody>
      </p:sp>
      <p:sp>
        <p:nvSpPr>
          <p:cNvPr id="1090" name="bmkFld2Month"/>
          <p:cNvSpPr>
            <a:spLocks noChangeAspect="1" noChangeArrowheads="1"/>
          </p:cNvSpPr>
          <p:nvPr/>
        </p:nvSpPr>
        <p:spPr bwMode="auto">
          <a:xfrm>
            <a:off x="8056563" y="355600"/>
            <a:ext cx="252412" cy="252413"/>
          </a:xfrm>
          <a:prstGeom prst="ellipse">
            <a:avLst/>
          </a:prstGeom>
          <a:noFill/>
          <a:ln w="22225">
            <a:solidFill>
              <a:schemeClr val="tx2"/>
            </a:solidFill>
            <a:round/>
            <a:headEnd/>
            <a:tailEnd/>
          </a:ln>
          <a:effectLst/>
        </p:spPr>
        <p:txBody>
          <a:bodyPr wrap="none" lIns="0" tIns="0" rIns="0" bIns="0" anchor="ctr"/>
          <a:lstStyle/>
          <a:p>
            <a:pPr algn="ctr">
              <a:lnSpc>
                <a:spcPct val="100000"/>
              </a:lnSpc>
              <a:defRPr/>
            </a:pPr>
            <a:r>
              <a:rPr lang="en-US" sz="800" dirty="0">
                <a:solidFill>
                  <a:srgbClr val="6E6E6E"/>
                </a:solidFill>
                <a:latin typeface="Arial" charset="0"/>
              </a:rPr>
              <a:t>Dec</a:t>
            </a:r>
          </a:p>
        </p:txBody>
      </p:sp>
      <p:sp>
        <p:nvSpPr>
          <p:cNvPr id="1091" name="bmkFld2Year"/>
          <p:cNvSpPr>
            <a:spLocks noChangeAspect="1" noChangeArrowheads="1"/>
          </p:cNvSpPr>
          <p:nvPr/>
        </p:nvSpPr>
        <p:spPr bwMode="auto">
          <a:xfrm>
            <a:off x="8362950" y="355600"/>
            <a:ext cx="252413" cy="252413"/>
          </a:xfrm>
          <a:prstGeom prst="ellipse">
            <a:avLst/>
          </a:prstGeom>
          <a:noFill/>
          <a:ln w="22225">
            <a:solidFill>
              <a:schemeClr val="tx2"/>
            </a:solidFill>
            <a:round/>
            <a:headEnd/>
            <a:tailEnd/>
          </a:ln>
          <a:effectLst/>
        </p:spPr>
        <p:txBody>
          <a:bodyPr wrap="none" lIns="0" tIns="0" rIns="0" bIns="0" anchor="ctr"/>
          <a:lstStyle/>
          <a:p>
            <a:pPr algn="ctr">
              <a:lnSpc>
                <a:spcPct val="100000"/>
              </a:lnSpc>
              <a:defRPr/>
            </a:pPr>
            <a:r>
              <a:rPr lang="da-DK" sz="800" dirty="0">
                <a:solidFill>
                  <a:srgbClr val="6E6E6E"/>
                </a:solidFill>
                <a:latin typeface="Arial" charset="0"/>
              </a:rPr>
              <a:t> 2011</a:t>
            </a:r>
            <a:endParaRPr lang="en-US" sz="800" dirty="0">
              <a:solidFill>
                <a:srgbClr val="6E6E6E"/>
              </a:solidFill>
              <a:latin typeface="Arial" charset="0"/>
            </a:endParaRPr>
          </a:p>
        </p:txBody>
      </p:sp>
      <p:sp>
        <p:nvSpPr>
          <p:cNvPr id="1092" name="bmkFld2AuthorName"/>
          <p:cNvSpPr txBox="1">
            <a:spLocks noChangeArrowheads="1"/>
          </p:cNvSpPr>
          <p:nvPr/>
        </p:nvSpPr>
        <p:spPr bwMode="auto">
          <a:xfrm>
            <a:off x="4652963" y="352425"/>
            <a:ext cx="1065212" cy="255588"/>
          </a:xfrm>
          <a:prstGeom prst="rect">
            <a:avLst/>
          </a:prstGeom>
          <a:noFill/>
          <a:ln w="9525">
            <a:noFill/>
            <a:miter lim="800000"/>
            <a:headEnd/>
            <a:tailEnd/>
          </a:ln>
          <a:effectLst/>
        </p:spPr>
        <p:txBody>
          <a:bodyPr lIns="0" tIns="0" rIns="0" bIns="0" anchor="ctr"/>
          <a:lstStyle/>
          <a:p>
            <a:pPr>
              <a:defRPr/>
            </a:pPr>
            <a:endParaRPr lang="da-DK" sz="1000" b="1">
              <a:solidFill>
                <a:srgbClr val="6E6E6E"/>
              </a:solidFill>
              <a:latin typeface="Arial" charset="0"/>
            </a:endParaRPr>
          </a:p>
        </p:txBody>
      </p:sp>
      <p:sp>
        <p:nvSpPr>
          <p:cNvPr id="1095" name="Freeform 71"/>
          <p:cNvSpPr>
            <a:spLocks noChangeAspect="1" noEditPoints="1"/>
          </p:cNvSpPr>
          <p:nvPr/>
        </p:nvSpPr>
        <p:spPr bwMode="auto">
          <a:xfrm>
            <a:off x="5772150" y="342900"/>
            <a:ext cx="273050" cy="274638"/>
          </a:xfrm>
          <a:custGeom>
            <a:avLst/>
            <a:gdLst/>
            <a:ahLst/>
            <a:cxnLst>
              <a:cxn ang="0">
                <a:pos x="5823" y="8684"/>
              </a:cxn>
              <a:cxn ang="0">
                <a:pos x="5673" y="8720"/>
              </a:cxn>
              <a:cxn ang="0">
                <a:pos x="5511" y="8692"/>
              </a:cxn>
              <a:cxn ang="0">
                <a:pos x="5362" y="8600"/>
              </a:cxn>
              <a:cxn ang="0">
                <a:pos x="5257" y="8464"/>
              </a:cxn>
              <a:cxn ang="0">
                <a:pos x="5212" y="8301"/>
              </a:cxn>
              <a:cxn ang="0">
                <a:pos x="5230" y="8130"/>
              </a:cxn>
              <a:cxn ang="0">
                <a:pos x="5315" y="7982"/>
              </a:cxn>
              <a:cxn ang="0">
                <a:pos x="2980" y="6202"/>
              </a:cxn>
              <a:cxn ang="0">
                <a:pos x="2823" y="6146"/>
              </a:cxn>
              <a:cxn ang="0">
                <a:pos x="2697" y="6037"/>
              </a:cxn>
              <a:cxn ang="0">
                <a:pos x="2620" y="5887"/>
              </a:cxn>
              <a:cxn ang="0">
                <a:pos x="2610" y="5712"/>
              </a:cxn>
              <a:cxn ang="0">
                <a:pos x="2672" y="5548"/>
              </a:cxn>
              <a:cxn ang="0">
                <a:pos x="2788" y="5417"/>
              </a:cxn>
              <a:cxn ang="0">
                <a:pos x="2938" y="5339"/>
              </a:cxn>
              <a:cxn ang="0">
                <a:pos x="5333" y="3589"/>
              </a:cxn>
              <a:cxn ang="0">
                <a:pos x="5265" y="3501"/>
              </a:cxn>
              <a:cxn ang="0">
                <a:pos x="5214" y="3334"/>
              </a:cxn>
              <a:cxn ang="0">
                <a:pos x="5226" y="3173"/>
              </a:cxn>
              <a:cxn ang="0">
                <a:pos x="5303" y="3021"/>
              </a:cxn>
              <a:cxn ang="0">
                <a:pos x="5432" y="2904"/>
              </a:cxn>
              <a:cxn ang="0">
                <a:pos x="5594" y="2841"/>
              </a:cxn>
              <a:cxn ang="0">
                <a:pos x="5770" y="2853"/>
              </a:cxn>
              <a:cxn ang="0">
                <a:pos x="5908" y="2926"/>
              </a:cxn>
              <a:cxn ang="0">
                <a:pos x="8690" y="5511"/>
              </a:cxn>
              <a:cxn ang="0">
                <a:pos x="8761" y="5683"/>
              </a:cxn>
              <a:cxn ang="0">
                <a:pos x="8761" y="5862"/>
              </a:cxn>
              <a:cxn ang="0">
                <a:pos x="8690" y="6042"/>
              </a:cxn>
              <a:cxn ang="0">
                <a:pos x="5224" y="974"/>
              </a:cxn>
              <a:cxn ang="0">
                <a:pos x="3434" y="1531"/>
              </a:cxn>
              <a:cxn ang="0">
                <a:pos x="2026" y="2703"/>
              </a:cxn>
              <a:cxn ang="0">
                <a:pos x="1153" y="4340"/>
              </a:cxn>
              <a:cxn ang="0">
                <a:pos x="963" y="6273"/>
              </a:cxn>
              <a:cxn ang="0">
                <a:pos x="1513" y="8087"/>
              </a:cxn>
              <a:cxn ang="0">
                <a:pos x="2673" y="9514"/>
              </a:cxn>
              <a:cxn ang="0">
                <a:pos x="4291" y="10401"/>
              </a:cxn>
              <a:cxn ang="0">
                <a:pos x="6206" y="10594"/>
              </a:cxn>
              <a:cxn ang="0">
                <a:pos x="8005" y="10035"/>
              </a:cxn>
              <a:cxn ang="0">
                <a:pos x="9420" y="8858"/>
              </a:cxn>
              <a:cxn ang="0">
                <a:pos x="10299" y="7218"/>
              </a:cxn>
              <a:cxn ang="0">
                <a:pos x="10490" y="5284"/>
              </a:cxn>
              <a:cxn ang="0">
                <a:pos x="9936" y="3473"/>
              </a:cxn>
              <a:cxn ang="0">
                <a:pos x="8770" y="2050"/>
              </a:cxn>
              <a:cxn ang="0">
                <a:pos x="7144" y="1166"/>
              </a:cxn>
              <a:cxn ang="0">
                <a:pos x="5420" y="11547"/>
              </a:cxn>
              <a:cxn ang="0">
                <a:pos x="3240" y="10987"/>
              </a:cxn>
              <a:cxn ang="0">
                <a:pos x="1487" y="9665"/>
              </a:cxn>
              <a:cxn ang="0">
                <a:pos x="348" y="7767"/>
              </a:cxn>
              <a:cxn ang="0">
                <a:pos x="7" y="5481"/>
              </a:cxn>
              <a:cxn ang="0">
                <a:pos x="565" y="3272"/>
              </a:cxn>
              <a:cxn ang="0">
                <a:pos x="1875" y="1500"/>
              </a:cxn>
              <a:cxn ang="0">
                <a:pos x="3752" y="350"/>
              </a:cxn>
              <a:cxn ang="0">
                <a:pos x="6008" y="8"/>
              </a:cxn>
              <a:cxn ang="0">
                <a:pos x="8193" y="569"/>
              </a:cxn>
              <a:cxn ang="0">
                <a:pos x="9944" y="1892"/>
              </a:cxn>
              <a:cxn ang="0">
                <a:pos x="11081" y="3790"/>
              </a:cxn>
              <a:cxn ang="0">
                <a:pos x="11419" y="6076"/>
              </a:cxn>
              <a:cxn ang="0">
                <a:pos x="10864" y="8285"/>
              </a:cxn>
              <a:cxn ang="0">
                <a:pos x="9557" y="10056"/>
              </a:cxn>
              <a:cxn ang="0">
                <a:pos x="7680" y="11206"/>
              </a:cxn>
            </a:cxnLst>
            <a:rect l="0" t="0" r="r" b="b"/>
            <a:pathLst>
              <a:path w="11427" h="11555">
                <a:moveTo>
                  <a:pt x="5979" y="8587"/>
                </a:moveTo>
                <a:lnTo>
                  <a:pt x="5951" y="8608"/>
                </a:lnTo>
                <a:lnTo>
                  <a:pt x="5919" y="8630"/>
                </a:lnTo>
                <a:lnTo>
                  <a:pt x="5902" y="8641"/>
                </a:lnTo>
                <a:lnTo>
                  <a:pt x="5884" y="8652"/>
                </a:lnTo>
                <a:lnTo>
                  <a:pt x="5865" y="8663"/>
                </a:lnTo>
                <a:lnTo>
                  <a:pt x="5844" y="8674"/>
                </a:lnTo>
                <a:lnTo>
                  <a:pt x="5823" y="8684"/>
                </a:lnTo>
                <a:lnTo>
                  <a:pt x="5802" y="8692"/>
                </a:lnTo>
                <a:lnTo>
                  <a:pt x="5780" y="8700"/>
                </a:lnTo>
                <a:lnTo>
                  <a:pt x="5757" y="8707"/>
                </a:lnTo>
                <a:lnTo>
                  <a:pt x="5733" y="8712"/>
                </a:lnTo>
                <a:lnTo>
                  <a:pt x="5709" y="8716"/>
                </a:lnTo>
                <a:lnTo>
                  <a:pt x="5697" y="8718"/>
                </a:lnTo>
                <a:lnTo>
                  <a:pt x="5685" y="8719"/>
                </a:lnTo>
                <a:lnTo>
                  <a:pt x="5673" y="8720"/>
                </a:lnTo>
                <a:lnTo>
                  <a:pt x="5661" y="8720"/>
                </a:lnTo>
                <a:lnTo>
                  <a:pt x="5639" y="8719"/>
                </a:lnTo>
                <a:lnTo>
                  <a:pt x="5616" y="8718"/>
                </a:lnTo>
                <a:lnTo>
                  <a:pt x="5594" y="8715"/>
                </a:lnTo>
                <a:lnTo>
                  <a:pt x="5573" y="8710"/>
                </a:lnTo>
                <a:lnTo>
                  <a:pt x="5552" y="8705"/>
                </a:lnTo>
                <a:lnTo>
                  <a:pt x="5531" y="8699"/>
                </a:lnTo>
                <a:lnTo>
                  <a:pt x="5511" y="8692"/>
                </a:lnTo>
                <a:lnTo>
                  <a:pt x="5490" y="8684"/>
                </a:lnTo>
                <a:lnTo>
                  <a:pt x="5470" y="8674"/>
                </a:lnTo>
                <a:lnTo>
                  <a:pt x="5451" y="8663"/>
                </a:lnTo>
                <a:lnTo>
                  <a:pt x="5432" y="8653"/>
                </a:lnTo>
                <a:lnTo>
                  <a:pt x="5414" y="8640"/>
                </a:lnTo>
                <a:lnTo>
                  <a:pt x="5396" y="8628"/>
                </a:lnTo>
                <a:lnTo>
                  <a:pt x="5378" y="8614"/>
                </a:lnTo>
                <a:lnTo>
                  <a:pt x="5362" y="8600"/>
                </a:lnTo>
                <a:lnTo>
                  <a:pt x="5346" y="8585"/>
                </a:lnTo>
                <a:lnTo>
                  <a:pt x="5331" y="8570"/>
                </a:lnTo>
                <a:lnTo>
                  <a:pt x="5317" y="8554"/>
                </a:lnTo>
                <a:lnTo>
                  <a:pt x="5303" y="8536"/>
                </a:lnTo>
                <a:lnTo>
                  <a:pt x="5291" y="8518"/>
                </a:lnTo>
                <a:lnTo>
                  <a:pt x="5279" y="8501"/>
                </a:lnTo>
                <a:lnTo>
                  <a:pt x="5267" y="8483"/>
                </a:lnTo>
                <a:lnTo>
                  <a:pt x="5257" y="8464"/>
                </a:lnTo>
                <a:lnTo>
                  <a:pt x="5248" y="8445"/>
                </a:lnTo>
                <a:lnTo>
                  <a:pt x="5239" y="8425"/>
                </a:lnTo>
                <a:lnTo>
                  <a:pt x="5232" y="8404"/>
                </a:lnTo>
                <a:lnTo>
                  <a:pt x="5226" y="8384"/>
                </a:lnTo>
                <a:lnTo>
                  <a:pt x="5221" y="8364"/>
                </a:lnTo>
                <a:lnTo>
                  <a:pt x="5216" y="8343"/>
                </a:lnTo>
                <a:lnTo>
                  <a:pt x="5213" y="8322"/>
                </a:lnTo>
                <a:lnTo>
                  <a:pt x="5212" y="8301"/>
                </a:lnTo>
                <a:lnTo>
                  <a:pt x="5211" y="8279"/>
                </a:lnTo>
                <a:lnTo>
                  <a:pt x="5211" y="8259"/>
                </a:lnTo>
                <a:lnTo>
                  <a:pt x="5212" y="8238"/>
                </a:lnTo>
                <a:lnTo>
                  <a:pt x="5214" y="8217"/>
                </a:lnTo>
                <a:lnTo>
                  <a:pt x="5217" y="8195"/>
                </a:lnTo>
                <a:lnTo>
                  <a:pt x="5220" y="8174"/>
                </a:lnTo>
                <a:lnTo>
                  <a:pt x="5225" y="8151"/>
                </a:lnTo>
                <a:lnTo>
                  <a:pt x="5230" y="8130"/>
                </a:lnTo>
                <a:lnTo>
                  <a:pt x="5237" y="8108"/>
                </a:lnTo>
                <a:lnTo>
                  <a:pt x="5245" y="8087"/>
                </a:lnTo>
                <a:lnTo>
                  <a:pt x="5254" y="8067"/>
                </a:lnTo>
                <a:lnTo>
                  <a:pt x="5265" y="8047"/>
                </a:lnTo>
                <a:lnTo>
                  <a:pt x="5278" y="8026"/>
                </a:lnTo>
                <a:lnTo>
                  <a:pt x="5292" y="8008"/>
                </a:lnTo>
                <a:lnTo>
                  <a:pt x="5307" y="7990"/>
                </a:lnTo>
                <a:lnTo>
                  <a:pt x="5315" y="7982"/>
                </a:lnTo>
                <a:lnTo>
                  <a:pt x="5324" y="7973"/>
                </a:lnTo>
                <a:lnTo>
                  <a:pt x="5333" y="7966"/>
                </a:lnTo>
                <a:lnTo>
                  <a:pt x="5343" y="7958"/>
                </a:lnTo>
                <a:lnTo>
                  <a:pt x="7274" y="6207"/>
                </a:lnTo>
                <a:lnTo>
                  <a:pt x="3042" y="6207"/>
                </a:lnTo>
                <a:lnTo>
                  <a:pt x="3021" y="6206"/>
                </a:lnTo>
                <a:lnTo>
                  <a:pt x="3000" y="6205"/>
                </a:lnTo>
                <a:lnTo>
                  <a:pt x="2980" y="6202"/>
                </a:lnTo>
                <a:lnTo>
                  <a:pt x="2958" y="6198"/>
                </a:lnTo>
                <a:lnTo>
                  <a:pt x="2938" y="6194"/>
                </a:lnTo>
                <a:lnTo>
                  <a:pt x="2918" y="6188"/>
                </a:lnTo>
                <a:lnTo>
                  <a:pt x="2898" y="6182"/>
                </a:lnTo>
                <a:lnTo>
                  <a:pt x="2879" y="6174"/>
                </a:lnTo>
                <a:lnTo>
                  <a:pt x="2860" y="6166"/>
                </a:lnTo>
                <a:lnTo>
                  <a:pt x="2841" y="6156"/>
                </a:lnTo>
                <a:lnTo>
                  <a:pt x="2823" y="6146"/>
                </a:lnTo>
                <a:lnTo>
                  <a:pt x="2805" y="6134"/>
                </a:lnTo>
                <a:lnTo>
                  <a:pt x="2788" y="6123"/>
                </a:lnTo>
                <a:lnTo>
                  <a:pt x="2771" y="6110"/>
                </a:lnTo>
                <a:lnTo>
                  <a:pt x="2755" y="6097"/>
                </a:lnTo>
                <a:lnTo>
                  <a:pt x="2740" y="6083"/>
                </a:lnTo>
                <a:lnTo>
                  <a:pt x="2724" y="6068"/>
                </a:lnTo>
                <a:lnTo>
                  <a:pt x="2710" y="6053"/>
                </a:lnTo>
                <a:lnTo>
                  <a:pt x="2697" y="6037"/>
                </a:lnTo>
                <a:lnTo>
                  <a:pt x="2684" y="6019"/>
                </a:lnTo>
                <a:lnTo>
                  <a:pt x="2672" y="6002"/>
                </a:lnTo>
                <a:lnTo>
                  <a:pt x="2661" y="5984"/>
                </a:lnTo>
                <a:lnTo>
                  <a:pt x="2651" y="5966"/>
                </a:lnTo>
                <a:lnTo>
                  <a:pt x="2642" y="5947"/>
                </a:lnTo>
                <a:lnTo>
                  <a:pt x="2634" y="5928"/>
                </a:lnTo>
                <a:lnTo>
                  <a:pt x="2627" y="5908"/>
                </a:lnTo>
                <a:lnTo>
                  <a:pt x="2620" y="5887"/>
                </a:lnTo>
                <a:lnTo>
                  <a:pt x="2614" y="5866"/>
                </a:lnTo>
                <a:lnTo>
                  <a:pt x="2610" y="5845"/>
                </a:lnTo>
                <a:lnTo>
                  <a:pt x="2607" y="5823"/>
                </a:lnTo>
                <a:lnTo>
                  <a:pt x="2606" y="5801"/>
                </a:lnTo>
                <a:lnTo>
                  <a:pt x="2605" y="5779"/>
                </a:lnTo>
                <a:lnTo>
                  <a:pt x="2606" y="5756"/>
                </a:lnTo>
                <a:lnTo>
                  <a:pt x="2607" y="5734"/>
                </a:lnTo>
                <a:lnTo>
                  <a:pt x="2610" y="5712"/>
                </a:lnTo>
                <a:lnTo>
                  <a:pt x="2614" y="5690"/>
                </a:lnTo>
                <a:lnTo>
                  <a:pt x="2620" y="5669"/>
                </a:lnTo>
                <a:lnTo>
                  <a:pt x="2627" y="5647"/>
                </a:lnTo>
                <a:lnTo>
                  <a:pt x="2634" y="5626"/>
                </a:lnTo>
                <a:lnTo>
                  <a:pt x="2642" y="5606"/>
                </a:lnTo>
                <a:lnTo>
                  <a:pt x="2651" y="5586"/>
                </a:lnTo>
                <a:lnTo>
                  <a:pt x="2661" y="5566"/>
                </a:lnTo>
                <a:lnTo>
                  <a:pt x="2672" y="5548"/>
                </a:lnTo>
                <a:lnTo>
                  <a:pt x="2684" y="5529"/>
                </a:lnTo>
                <a:lnTo>
                  <a:pt x="2697" y="5510"/>
                </a:lnTo>
                <a:lnTo>
                  <a:pt x="2710" y="5493"/>
                </a:lnTo>
                <a:lnTo>
                  <a:pt x="2724" y="5477"/>
                </a:lnTo>
                <a:lnTo>
                  <a:pt x="2740" y="5461"/>
                </a:lnTo>
                <a:lnTo>
                  <a:pt x="2755" y="5446"/>
                </a:lnTo>
                <a:lnTo>
                  <a:pt x="2771" y="5431"/>
                </a:lnTo>
                <a:lnTo>
                  <a:pt x="2788" y="5417"/>
                </a:lnTo>
                <a:lnTo>
                  <a:pt x="2805" y="5404"/>
                </a:lnTo>
                <a:lnTo>
                  <a:pt x="2823" y="5391"/>
                </a:lnTo>
                <a:lnTo>
                  <a:pt x="2841" y="5380"/>
                </a:lnTo>
                <a:lnTo>
                  <a:pt x="2860" y="5370"/>
                </a:lnTo>
                <a:lnTo>
                  <a:pt x="2879" y="5360"/>
                </a:lnTo>
                <a:lnTo>
                  <a:pt x="2898" y="5352"/>
                </a:lnTo>
                <a:lnTo>
                  <a:pt x="2918" y="5345"/>
                </a:lnTo>
                <a:lnTo>
                  <a:pt x="2938" y="5339"/>
                </a:lnTo>
                <a:lnTo>
                  <a:pt x="2958" y="5333"/>
                </a:lnTo>
                <a:lnTo>
                  <a:pt x="2980" y="5329"/>
                </a:lnTo>
                <a:lnTo>
                  <a:pt x="3000" y="5326"/>
                </a:lnTo>
                <a:lnTo>
                  <a:pt x="3021" y="5324"/>
                </a:lnTo>
                <a:lnTo>
                  <a:pt x="3042" y="5323"/>
                </a:lnTo>
                <a:lnTo>
                  <a:pt x="7274" y="5323"/>
                </a:lnTo>
                <a:lnTo>
                  <a:pt x="5343" y="3598"/>
                </a:lnTo>
                <a:lnTo>
                  <a:pt x="5333" y="3589"/>
                </a:lnTo>
                <a:lnTo>
                  <a:pt x="5324" y="3580"/>
                </a:lnTo>
                <a:lnTo>
                  <a:pt x="5315" y="3571"/>
                </a:lnTo>
                <a:lnTo>
                  <a:pt x="5307" y="3561"/>
                </a:lnTo>
                <a:lnTo>
                  <a:pt x="5299" y="3552"/>
                </a:lnTo>
                <a:lnTo>
                  <a:pt x="5292" y="3542"/>
                </a:lnTo>
                <a:lnTo>
                  <a:pt x="5285" y="3532"/>
                </a:lnTo>
                <a:lnTo>
                  <a:pt x="5278" y="3522"/>
                </a:lnTo>
                <a:lnTo>
                  <a:pt x="5265" y="3501"/>
                </a:lnTo>
                <a:lnTo>
                  <a:pt x="5254" y="3480"/>
                </a:lnTo>
                <a:lnTo>
                  <a:pt x="5245" y="3459"/>
                </a:lnTo>
                <a:lnTo>
                  <a:pt x="5237" y="3438"/>
                </a:lnTo>
                <a:lnTo>
                  <a:pt x="5230" y="3417"/>
                </a:lnTo>
                <a:lnTo>
                  <a:pt x="5225" y="3396"/>
                </a:lnTo>
                <a:lnTo>
                  <a:pt x="5220" y="3374"/>
                </a:lnTo>
                <a:lnTo>
                  <a:pt x="5217" y="3354"/>
                </a:lnTo>
                <a:lnTo>
                  <a:pt x="5214" y="3334"/>
                </a:lnTo>
                <a:lnTo>
                  <a:pt x="5212" y="3314"/>
                </a:lnTo>
                <a:lnTo>
                  <a:pt x="5211" y="3295"/>
                </a:lnTo>
                <a:lnTo>
                  <a:pt x="5211" y="3277"/>
                </a:lnTo>
                <a:lnTo>
                  <a:pt x="5212" y="3257"/>
                </a:lnTo>
                <a:lnTo>
                  <a:pt x="5213" y="3235"/>
                </a:lnTo>
                <a:lnTo>
                  <a:pt x="5216" y="3214"/>
                </a:lnTo>
                <a:lnTo>
                  <a:pt x="5221" y="3193"/>
                </a:lnTo>
                <a:lnTo>
                  <a:pt x="5226" y="3173"/>
                </a:lnTo>
                <a:lnTo>
                  <a:pt x="5232" y="3153"/>
                </a:lnTo>
                <a:lnTo>
                  <a:pt x="5239" y="3133"/>
                </a:lnTo>
                <a:lnTo>
                  <a:pt x="5248" y="3112"/>
                </a:lnTo>
                <a:lnTo>
                  <a:pt x="5257" y="3093"/>
                </a:lnTo>
                <a:lnTo>
                  <a:pt x="5267" y="3074"/>
                </a:lnTo>
                <a:lnTo>
                  <a:pt x="5279" y="3056"/>
                </a:lnTo>
                <a:lnTo>
                  <a:pt x="5291" y="3038"/>
                </a:lnTo>
                <a:lnTo>
                  <a:pt x="5303" y="3021"/>
                </a:lnTo>
                <a:lnTo>
                  <a:pt x="5317" y="3004"/>
                </a:lnTo>
                <a:lnTo>
                  <a:pt x="5331" y="2987"/>
                </a:lnTo>
                <a:lnTo>
                  <a:pt x="5346" y="2971"/>
                </a:lnTo>
                <a:lnTo>
                  <a:pt x="5362" y="2956"/>
                </a:lnTo>
                <a:lnTo>
                  <a:pt x="5378" y="2942"/>
                </a:lnTo>
                <a:lnTo>
                  <a:pt x="5396" y="2928"/>
                </a:lnTo>
                <a:lnTo>
                  <a:pt x="5414" y="2916"/>
                </a:lnTo>
                <a:lnTo>
                  <a:pt x="5432" y="2904"/>
                </a:lnTo>
                <a:lnTo>
                  <a:pt x="5451" y="2893"/>
                </a:lnTo>
                <a:lnTo>
                  <a:pt x="5470" y="2883"/>
                </a:lnTo>
                <a:lnTo>
                  <a:pt x="5490" y="2872"/>
                </a:lnTo>
                <a:lnTo>
                  <a:pt x="5511" y="2864"/>
                </a:lnTo>
                <a:lnTo>
                  <a:pt x="5531" y="2857"/>
                </a:lnTo>
                <a:lnTo>
                  <a:pt x="5552" y="2850"/>
                </a:lnTo>
                <a:lnTo>
                  <a:pt x="5573" y="2845"/>
                </a:lnTo>
                <a:lnTo>
                  <a:pt x="5594" y="2841"/>
                </a:lnTo>
                <a:lnTo>
                  <a:pt x="5616" y="2838"/>
                </a:lnTo>
                <a:lnTo>
                  <a:pt x="5639" y="2836"/>
                </a:lnTo>
                <a:lnTo>
                  <a:pt x="5661" y="2835"/>
                </a:lnTo>
                <a:lnTo>
                  <a:pt x="5683" y="2836"/>
                </a:lnTo>
                <a:lnTo>
                  <a:pt x="5705" y="2838"/>
                </a:lnTo>
                <a:lnTo>
                  <a:pt x="5726" y="2842"/>
                </a:lnTo>
                <a:lnTo>
                  <a:pt x="5749" y="2847"/>
                </a:lnTo>
                <a:lnTo>
                  <a:pt x="5770" y="2853"/>
                </a:lnTo>
                <a:lnTo>
                  <a:pt x="5790" y="2859"/>
                </a:lnTo>
                <a:lnTo>
                  <a:pt x="5810" y="2867"/>
                </a:lnTo>
                <a:lnTo>
                  <a:pt x="5829" y="2875"/>
                </a:lnTo>
                <a:lnTo>
                  <a:pt x="5846" y="2886"/>
                </a:lnTo>
                <a:lnTo>
                  <a:pt x="5864" y="2895"/>
                </a:lnTo>
                <a:lnTo>
                  <a:pt x="5880" y="2905"/>
                </a:lnTo>
                <a:lnTo>
                  <a:pt x="5895" y="2915"/>
                </a:lnTo>
                <a:lnTo>
                  <a:pt x="5908" y="2926"/>
                </a:lnTo>
                <a:lnTo>
                  <a:pt x="5920" y="2936"/>
                </a:lnTo>
                <a:lnTo>
                  <a:pt x="5930" y="2946"/>
                </a:lnTo>
                <a:lnTo>
                  <a:pt x="5938" y="2957"/>
                </a:lnTo>
                <a:lnTo>
                  <a:pt x="8622" y="5431"/>
                </a:lnTo>
                <a:lnTo>
                  <a:pt x="8642" y="5451"/>
                </a:lnTo>
                <a:lnTo>
                  <a:pt x="8660" y="5471"/>
                </a:lnTo>
                <a:lnTo>
                  <a:pt x="8676" y="5491"/>
                </a:lnTo>
                <a:lnTo>
                  <a:pt x="8690" y="5511"/>
                </a:lnTo>
                <a:lnTo>
                  <a:pt x="8703" y="5532"/>
                </a:lnTo>
                <a:lnTo>
                  <a:pt x="8715" y="5553"/>
                </a:lnTo>
                <a:lnTo>
                  <a:pt x="8726" y="5574"/>
                </a:lnTo>
                <a:lnTo>
                  <a:pt x="8735" y="5594"/>
                </a:lnTo>
                <a:lnTo>
                  <a:pt x="8743" y="5616"/>
                </a:lnTo>
                <a:lnTo>
                  <a:pt x="8751" y="5637"/>
                </a:lnTo>
                <a:lnTo>
                  <a:pt x="8756" y="5661"/>
                </a:lnTo>
                <a:lnTo>
                  <a:pt x="8761" y="5683"/>
                </a:lnTo>
                <a:lnTo>
                  <a:pt x="8764" y="5706"/>
                </a:lnTo>
                <a:lnTo>
                  <a:pt x="8767" y="5730"/>
                </a:lnTo>
                <a:lnTo>
                  <a:pt x="8768" y="5753"/>
                </a:lnTo>
                <a:lnTo>
                  <a:pt x="8769" y="5779"/>
                </a:lnTo>
                <a:lnTo>
                  <a:pt x="8768" y="5799"/>
                </a:lnTo>
                <a:lnTo>
                  <a:pt x="8767" y="5820"/>
                </a:lnTo>
                <a:lnTo>
                  <a:pt x="8764" y="5841"/>
                </a:lnTo>
                <a:lnTo>
                  <a:pt x="8761" y="5862"/>
                </a:lnTo>
                <a:lnTo>
                  <a:pt x="8756" y="5885"/>
                </a:lnTo>
                <a:lnTo>
                  <a:pt x="8751" y="5907"/>
                </a:lnTo>
                <a:lnTo>
                  <a:pt x="8743" y="5930"/>
                </a:lnTo>
                <a:lnTo>
                  <a:pt x="8735" y="5952"/>
                </a:lnTo>
                <a:lnTo>
                  <a:pt x="8726" y="5975"/>
                </a:lnTo>
                <a:lnTo>
                  <a:pt x="8715" y="5997"/>
                </a:lnTo>
                <a:lnTo>
                  <a:pt x="8703" y="6019"/>
                </a:lnTo>
                <a:lnTo>
                  <a:pt x="8690" y="6042"/>
                </a:lnTo>
                <a:lnTo>
                  <a:pt x="8676" y="6064"/>
                </a:lnTo>
                <a:lnTo>
                  <a:pt x="8660" y="6085"/>
                </a:lnTo>
                <a:lnTo>
                  <a:pt x="8642" y="6105"/>
                </a:lnTo>
                <a:lnTo>
                  <a:pt x="8622" y="6125"/>
                </a:lnTo>
                <a:lnTo>
                  <a:pt x="5979" y="8587"/>
                </a:lnTo>
                <a:close/>
                <a:moveTo>
                  <a:pt x="5713" y="949"/>
                </a:moveTo>
                <a:lnTo>
                  <a:pt x="5467" y="955"/>
                </a:lnTo>
                <a:lnTo>
                  <a:pt x="5224" y="974"/>
                </a:lnTo>
                <a:lnTo>
                  <a:pt x="4984" y="1005"/>
                </a:lnTo>
                <a:lnTo>
                  <a:pt x="4749" y="1047"/>
                </a:lnTo>
                <a:lnTo>
                  <a:pt x="4517" y="1101"/>
                </a:lnTo>
                <a:lnTo>
                  <a:pt x="4291" y="1166"/>
                </a:lnTo>
                <a:lnTo>
                  <a:pt x="4068" y="1242"/>
                </a:lnTo>
                <a:lnTo>
                  <a:pt x="3851" y="1328"/>
                </a:lnTo>
                <a:lnTo>
                  <a:pt x="3639" y="1424"/>
                </a:lnTo>
                <a:lnTo>
                  <a:pt x="3434" y="1531"/>
                </a:lnTo>
                <a:lnTo>
                  <a:pt x="3234" y="1647"/>
                </a:lnTo>
                <a:lnTo>
                  <a:pt x="3040" y="1772"/>
                </a:lnTo>
                <a:lnTo>
                  <a:pt x="2853" y="1907"/>
                </a:lnTo>
                <a:lnTo>
                  <a:pt x="2673" y="2050"/>
                </a:lnTo>
                <a:lnTo>
                  <a:pt x="2500" y="2201"/>
                </a:lnTo>
                <a:lnTo>
                  <a:pt x="2334" y="2360"/>
                </a:lnTo>
                <a:lnTo>
                  <a:pt x="2176" y="2529"/>
                </a:lnTo>
                <a:lnTo>
                  <a:pt x="2026" y="2703"/>
                </a:lnTo>
                <a:lnTo>
                  <a:pt x="1884" y="2886"/>
                </a:lnTo>
                <a:lnTo>
                  <a:pt x="1752" y="3075"/>
                </a:lnTo>
                <a:lnTo>
                  <a:pt x="1628" y="3271"/>
                </a:lnTo>
                <a:lnTo>
                  <a:pt x="1513" y="3473"/>
                </a:lnTo>
                <a:lnTo>
                  <a:pt x="1408" y="3682"/>
                </a:lnTo>
                <a:lnTo>
                  <a:pt x="1312" y="3896"/>
                </a:lnTo>
                <a:lnTo>
                  <a:pt x="1228" y="4115"/>
                </a:lnTo>
                <a:lnTo>
                  <a:pt x="1153" y="4340"/>
                </a:lnTo>
                <a:lnTo>
                  <a:pt x="1088" y="4569"/>
                </a:lnTo>
                <a:lnTo>
                  <a:pt x="1035" y="4803"/>
                </a:lnTo>
                <a:lnTo>
                  <a:pt x="993" y="5042"/>
                </a:lnTo>
                <a:lnTo>
                  <a:pt x="963" y="5284"/>
                </a:lnTo>
                <a:lnTo>
                  <a:pt x="945" y="5530"/>
                </a:lnTo>
                <a:lnTo>
                  <a:pt x="939" y="5779"/>
                </a:lnTo>
                <a:lnTo>
                  <a:pt x="945" y="6028"/>
                </a:lnTo>
                <a:lnTo>
                  <a:pt x="963" y="6273"/>
                </a:lnTo>
                <a:lnTo>
                  <a:pt x="993" y="6516"/>
                </a:lnTo>
                <a:lnTo>
                  <a:pt x="1035" y="6754"/>
                </a:lnTo>
                <a:lnTo>
                  <a:pt x="1088" y="6989"/>
                </a:lnTo>
                <a:lnTo>
                  <a:pt x="1153" y="7218"/>
                </a:lnTo>
                <a:lnTo>
                  <a:pt x="1228" y="7444"/>
                </a:lnTo>
                <a:lnTo>
                  <a:pt x="1312" y="7663"/>
                </a:lnTo>
                <a:lnTo>
                  <a:pt x="1408" y="7878"/>
                </a:lnTo>
                <a:lnTo>
                  <a:pt x="1513" y="8087"/>
                </a:lnTo>
                <a:lnTo>
                  <a:pt x="1628" y="8289"/>
                </a:lnTo>
                <a:lnTo>
                  <a:pt x="1752" y="8486"/>
                </a:lnTo>
                <a:lnTo>
                  <a:pt x="1884" y="8676"/>
                </a:lnTo>
                <a:lnTo>
                  <a:pt x="2026" y="8858"/>
                </a:lnTo>
                <a:lnTo>
                  <a:pt x="2176" y="9033"/>
                </a:lnTo>
                <a:lnTo>
                  <a:pt x="2334" y="9202"/>
                </a:lnTo>
                <a:lnTo>
                  <a:pt x="2500" y="9362"/>
                </a:lnTo>
                <a:lnTo>
                  <a:pt x="2673" y="9514"/>
                </a:lnTo>
                <a:lnTo>
                  <a:pt x="2853" y="9658"/>
                </a:lnTo>
                <a:lnTo>
                  <a:pt x="3040" y="9792"/>
                </a:lnTo>
                <a:lnTo>
                  <a:pt x="3234" y="9918"/>
                </a:lnTo>
                <a:lnTo>
                  <a:pt x="3434" y="10035"/>
                </a:lnTo>
                <a:lnTo>
                  <a:pt x="3639" y="10142"/>
                </a:lnTo>
                <a:lnTo>
                  <a:pt x="3851" y="10239"/>
                </a:lnTo>
                <a:lnTo>
                  <a:pt x="4068" y="10326"/>
                </a:lnTo>
                <a:lnTo>
                  <a:pt x="4291" y="10401"/>
                </a:lnTo>
                <a:lnTo>
                  <a:pt x="4517" y="10467"/>
                </a:lnTo>
                <a:lnTo>
                  <a:pt x="4749" y="10520"/>
                </a:lnTo>
                <a:lnTo>
                  <a:pt x="4984" y="10564"/>
                </a:lnTo>
                <a:lnTo>
                  <a:pt x="5224" y="10594"/>
                </a:lnTo>
                <a:lnTo>
                  <a:pt x="5467" y="10613"/>
                </a:lnTo>
                <a:lnTo>
                  <a:pt x="5713" y="10619"/>
                </a:lnTo>
                <a:lnTo>
                  <a:pt x="5960" y="10613"/>
                </a:lnTo>
                <a:lnTo>
                  <a:pt x="6206" y="10594"/>
                </a:lnTo>
                <a:lnTo>
                  <a:pt x="6446" y="10564"/>
                </a:lnTo>
                <a:lnTo>
                  <a:pt x="6683" y="10520"/>
                </a:lnTo>
                <a:lnTo>
                  <a:pt x="6916" y="10467"/>
                </a:lnTo>
                <a:lnTo>
                  <a:pt x="7144" y="10401"/>
                </a:lnTo>
                <a:lnTo>
                  <a:pt x="7367" y="10326"/>
                </a:lnTo>
                <a:lnTo>
                  <a:pt x="7584" y="10239"/>
                </a:lnTo>
                <a:lnTo>
                  <a:pt x="7797" y="10142"/>
                </a:lnTo>
                <a:lnTo>
                  <a:pt x="8005" y="10035"/>
                </a:lnTo>
                <a:lnTo>
                  <a:pt x="8206" y="9918"/>
                </a:lnTo>
                <a:lnTo>
                  <a:pt x="8401" y="9792"/>
                </a:lnTo>
                <a:lnTo>
                  <a:pt x="8588" y="9658"/>
                </a:lnTo>
                <a:lnTo>
                  <a:pt x="8770" y="9514"/>
                </a:lnTo>
                <a:lnTo>
                  <a:pt x="8944" y="9362"/>
                </a:lnTo>
                <a:lnTo>
                  <a:pt x="9111" y="9202"/>
                </a:lnTo>
                <a:lnTo>
                  <a:pt x="9269" y="9033"/>
                </a:lnTo>
                <a:lnTo>
                  <a:pt x="9420" y="8858"/>
                </a:lnTo>
                <a:lnTo>
                  <a:pt x="9563" y="8676"/>
                </a:lnTo>
                <a:lnTo>
                  <a:pt x="9696" y="8486"/>
                </a:lnTo>
                <a:lnTo>
                  <a:pt x="9821" y="8289"/>
                </a:lnTo>
                <a:lnTo>
                  <a:pt x="9936" y="8087"/>
                </a:lnTo>
                <a:lnTo>
                  <a:pt x="10042" y="7878"/>
                </a:lnTo>
                <a:lnTo>
                  <a:pt x="10138" y="7663"/>
                </a:lnTo>
                <a:lnTo>
                  <a:pt x="10223" y="7444"/>
                </a:lnTo>
                <a:lnTo>
                  <a:pt x="10299" y="7218"/>
                </a:lnTo>
                <a:lnTo>
                  <a:pt x="10363" y="6989"/>
                </a:lnTo>
                <a:lnTo>
                  <a:pt x="10417" y="6754"/>
                </a:lnTo>
                <a:lnTo>
                  <a:pt x="10458" y="6516"/>
                </a:lnTo>
                <a:lnTo>
                  <a:pt x="10490" y="6273"/>
                </a:lnTo>
                <a:lnTo>
                  <a:pt x="10508" y="6028"/>
                </a:lnTo>
                <a:lnTo>
                  <a:pt x="10514" y="5779"/>
                </a:lnTo>
                <a:lnTo>
                  <a:pt x="10508" y="5530"/>
                </a:lnTo>
                <a:lnTo>
                  <a:pt x="10490" y="5284"/>
                </a:lnTo>
                <a:lnTo>
                  <a:pt x="10458" y="5042"/>
                </a:lnTo>
                <a:lnTo>
                  <a:pt x="10417" y="4803"/>
                </a:lnTo>
                <a:lnTo>
                  <a:pt x="10363" y="4569"/>
                </a:lnTo>
                <a:lnTo>
                  <a:pt x="10299" y="4340"/>
                </a:lnTo>
                <a:lnTo>
                  <a:pt x="10223" y="4115"/>
                </a:lnTo>
                <a:lnTo>
                  <a:pt x="10138" y="3896"/>
                </a:lnTo>
                <a:lnTo>
                  <a:pt x="10042" y="3682"/>
                </a:lnTo>
                <a:lnTo>
                  <a:pt x="9936" y="3473"/>
                </a:lnTo>
                <a:lnTo>
                  <a:pt x="9821" y="3271"/>
                </a:lnTo>
                <a:lnTo>
                  <a:pt x="9696" y="3075"/>
                </a:lnTo>
                <a:lnTo>
                  <a:pt x="9563" y="2886"/>
                </a:lnTo>
                <a:lnTo>
                  <a:pt x="9420" y="2703"/>
                </a:lnTo>
                <a:lnTo>
                  <a:pt x="9269" y="2529"/>
                </a:lnTo>
                <a:lnTo>
                  <a:pt x="9111" y="2360"/>
                </a:lnTo>
                <a:lnTo>
                  <a:pt x="8944" y="2201"/>
                </a:lnTo>
                <a:lnTo>
                  <a:pt x="8770" y="2050"/>
                </a:lnTo>
                <a:lnTo>
                  <a:pt x="8588" y="1907"/>
                </a:lnTo>
                <a:lnTo>
                  <a:pt x="8401" y="1772"/>
                </a:lnTo>
                <a:lnTo>
                  <a:pt x="8206" y="1647"/>
                </a:lnTo>
                <a:lnTo>
                  <a:pt x="8005" y="1531"/>
                </a:lnTo>
                <a:lnTo>
                  <a:pt x="7797" y="1424"/>
                </a:lnTo>
                <a:lnTo>
                  <a:pt x="7584" y="1328"/>
                </a:lnTo>
                <a:lnTo>
                  <a:pt x="7367" y="1242"/>
                </a:lnTo>
                <a:lnTo>
                  <a:pt x="7144" y="1166"/>
                </a:lnTo>
                <a:lnTo>
                  <a:pt x="6916" y="1101"/>
                </a:lnTo>
                <a:lnTo>
                  <a:pt x="6683" y="1047"/>
                </a:lnTo>
                <a:lnTo>
                  <a:pt x="6446" y="1005"/>
                </a:lnTo>
                <a:lnTo>
                  <a:pt x="6206" y="974"/>
                </a:lnTo>
                <a:lnTo>
                  <a:pt x="5960" y="955"/>
                </a:lnTo>
                <a:lnTo>
                  <a:pt x="5713" y="949"/>
                </a:lnTo>
                <a:close/>
                <a:moveTo>
                  <a:pt x="5713" y="11555"/>
                </a:moveTo>
                <a:lnTo>
                  <a:pt x="5420" y="11547"/>
                </a:lnTo>
                <a:lnTo>
                  <a:pt x="5130" y="11525"/>
                </a:lnTo>
                <a:lnTo>
                  <a:pt x="4845" y="11489"/>
                </a:lnTo>
                <a:lnTo>
                  <a:pt x="4564" y="11438"/>
                </a:lnTo>
                <a:lnTo>
                  <a:pt x="4288" y="11374"/>
                </a:lnTo>
                <a:lnTo>
                  <a:pt x="4018" y="11296"/>
                </a:lnTo>
                <a:lnTo>
                  <a:pt x="3752" y="11206"/>
                </a:lnTo>
                <a:lnTo>
                  <a:pt x="3493" y="11102"/>
                </a:lnTo>
                <a:lnTo>
                  <a:pt x="3240" y="10987"/>
                </a:lnTo>
                <a:lnTo>
                  <a:pt x="2994" y="10859"/>
                </a:lnTo>
                <a:lnTo>
                  <a:pt x="2754" y="10721"/>
                </a:lnTo>
                <a:lnTo>
                  <a:pt x="2523" y="10571"/>
                </a:lnTo>
                <a:lnTo>
                  <a:pt x="2299" y="10409"/>
                </a:lnTo>
                <a:lnTo>
                  <a:pt x="2083" y="10238"/>
                </a:lnTo>
                <a:lnTo>
                  <a:pt x="1875" y="10056"/>
                </a:lnTo>
                <a:lnTo>
                  <a:pt x="1676" y="9865"/>
                </a:lnTo>
                <a:lnTo>
                  <a:pt x="1487" y="9665"/>
                </a:lnTo>
                <a:lnTo>
                  <a:pt x="1307" y="9456"/>
                </a:lnTo>
                <a:lnTo>
                  <a:pt x="1138" y="9237"/>
                </a:lnTo>
                <a:lnTo>
                  <a:pt x="977" y="9011"/>
                </a:lnTo>
                <a:lnTo>
                  <a:pt x="829" y="8776"/>
                </a:lnTo>
                <a:lnTo>
                  <a:pt x="691" y="8534"/>
                </a:lnTo>
                <a:lnTo>
                  <a:pt x="565" y="8285"/>
                </a:lnTo>
                <a:lnTo>
                  <a:pt x="450" y="8029"/>
                </a:lnTo>
                <a:lnTo>
                  <a:pt x="348" y="7767"/>
                </a:lnTo>
                <a:lnTo>
                  <a:pt x="257" y="7498"/>
                </a:lnTo>
                <a:lnTo>
                  <a:pt x="180" y="7224"/>
                </a:lnTo>
                <a:lnTo>
                  <a:pt x="116" y="6944"/>
                </a:lnTo>
                <a:lnTo>
                  <a:pt x="65" y="6660"/>
                </a:lnTo>
                <a:lnTo>
                  <a:pt x="29" y="6370"/>
                </a:lnTo>
                <a:lnTo>
                  <a:pt x="7" y="6076"/>
                </a:lnTo>
                <a:lnTo>
                  <a:pt x="0" y="5779"/>
                </a:lnTo>
                <a:lnTo>
                  <a:pt x="7" y="5481"/>
                </a:lnTo>
                <a:lnTo>
                  <a:pt x="29" y="5187"/>
                </a:lnTo>
                <a:lnTo>
                  <a:pt x="65" y="4898"/>
                </a:lnTo>
                <a:lnTo>
                  <a:pt x="116" y="4612"/>
                </a:lnTo>
                <a:lnTo>
                  <a:pt x="180" y="4333"/>
                </a:lnTo>
                <a:lnTo>
                  <a:pt x="257" y="4058"/>
                </a:lnTo>
                <a:lnTo>
                  <a:pt x="348" y="3790"/>
                </a:lnTo>
                <a:lnTo>
                  <a:pt x="450" y="3527"/>
                </a:lnTo>
                <a:lnTo>
                  <a:pt x="565" y="3272"/>
                </a:lnTo>
                <a:lnTo>
                  <a:pt x="691" y="3022"/>
                </a:lnTo>
                <a:lnTo>
                  <a:pt x="829" y="2780"/>
                </a:lnTo>
                <a:lnTo>
                  <a:pt x="977" y="2546"/>
                </a:lnTo>
                <a:lnTo>
                  <a:pt x="1138" y="2319"/>
                </a:lnTo>
                <a:lnTo>
                  <a:pt x="1307" y="2101"/>
                </a:lnTo>
                <a:lnTo>
                  <a:pt x="1487" y="1892"/>
                </a:lnTo>
                <a:lnTo>
                  <a:pt x="1676" y="1691"/>
                </a:lnTo>
                <a:lnTo>
                  <a:pt x="1875" y="1500"/>
                </a:lnTo>
                <a:lnTo>
                  <a:pt x="2083" y="1318"/>
                </a:lnTo>
                <a:lnTo>
                  <a:pt x="2299" y="1147"/>
                </a:lnTo>
                <a:lnTo>
                  <a:pt x="2523" y="985"/>
                </a:lnTo>
                <a:lnTo>
                  <a:pt x="2754" y="836"/>
                </a:lnTo>
                <a:lnTo>
                  <a:pt x="2994" y="697"/>
                </a:lnTo>
                <a:lnTo>
                  <a:pt x="3240" y="569"/>
                </a:lnTo>
                <a:lnTo>
                  <a:pt x="3493" y="453"/>
                </a:lnTo>
                <a:lnTo>
                  <a:pt x="3752" y="350"/>
                </a:lnTo>
                <a:lnTo>
                  <a:pt x="4018" y="260"/>
                </a:lnTo>
                <a:lnTo>
                  <a:pt x="4288" y="182"/>
                </a:lnTo>
                <a:lnTo>
                  <a:pt x="4564" y="118"/>
                </a:lnTo>
                <a:lnTo>
                  <a:pt x="4845" y="67"/>
                </a:lnTo>
                <a:lnTo>
                  <a:pt x="5130" y="30"/>
                </a:lnTo>
                <a:lnTo>
                  <a:pt x="5420" y="8"/>
                </a:lnTo>
                <a:lnTo>
                  <a:pt x="5713" y="0"/>
                </a:lnTo>
                <a:lnTo>
                  <a:pt x="6008" y="8"/>
                </a:lnTo>
                <a:lnTo>
                  <a:pt x="6298" y="30"/>
                </a:lnTo>
                <a:lnTo>
                  <a:pt x="6585" y="67"/>
                </a:lnTo>
                <a:lnTo>
                  <a:pt x="6866" y="118"/>
                </a:lnTo>
                <a:lnTo>
                  <a:pt x="7143" y="182"/>
                </a:lnTo>
                <a:lnTo>
                  <a:pt x="7414" y="260"/>
                </a:lnTo>
                <a:lnTo>
                  <a:pt x="7680" y="350"/>
                </a:lnTo>
                <a:lnTo>
                  <a:pt x="7940" y="453"/>
                </a:lnTo>
                <a:lnTo>
                  <a:pt x="8193" y="569"/>
                </a:lnTo>
                <a:lnTo>
                  <a:pt x="8439" y="697"/>
                </a:lnTo>
                <a:lnTo>
                  <a:pt x="8678" y="836"/>
                </a:lnTo>
                <a:lnTo>
                  <a:pt x="8910" y="985"/>
                </a:lnTo>
                <a:lnTo>
                  <a:pt x="9134" y="1147"/>
                </a:lnTo>
                <a:lnTo>
                  <a:pt x="9350" y="1318"/>
                </a:lnTo>
                <a:lnTo>
                  <a:pt x="9557" y="1500"/>
                </a:lnTo>
                <a:lnTo>
                  <a:pt x="9755" y="1691"/>
                </a:lnTo>
                <a:lnTo>
                  <a:pt x="9944" y="1892"/>
                </a:lnTo>
                <a:lnTo>
                  <a:pt x="10123" y="2101"/>
                </a:lnTo>
                <a:lnTo>
                  <a:pt x="10293" y="2319"/>
                </a:lnTo>
                <a:lnTo>
                  <a:pt x="10452" y="2546"/>
                </a:lnTo>
                <a:lnTo>
                  <a:pt x="10601" y="2780"/>
                </a:lnTo>
                <a:lnTo>
                  <a:pt x="10738" y="3022"/>
                </a:lnTo>
                <a:lnTo>
                  <a:pt x="10864" y="3272"/>
                </a:lnTo>
                <a:lnTo>
                  <a:pt x="10979" y="3527"/>
                </a:lnTo>
                <a:lnTo>
                  <a:pt x="11081" y="3790"/>
                </a:lnTo>
                <a:lnTo>
                  <a:pt x="11170" y="4058"/>
                </a:lnTo>
                <a:lnTo>
                  <a:pt x="11247" y="4333"/>
                </a:lnTo>
                <a:lnTo>
                  <a:pt x="11311" y="4612"/>
                </a:lnTo>
                <a:lnTo>
                  <a:pt x="11361" y="4898"/>
                </a:lnTo>
                <a:lnTo>
                  <a:pt x="11397" y="5187"/>
                </a:lnTo>
                <a:lnTo>
                  <a:pt x="11419" y="5481"/>
                </a:lnTo>
                <a:lnTo>
                  <a:pt x="11427" y="5779"/>
                </a:lnTo>
                <a:lnTo>
                  <a:pt x="11419" y="6076"/>
                </a:lnTo>
                <a:lnTo>
                  <a:pt x="11397" y="6370"/>
                </a:lnTo>
                <a:lnTo>
                  <a:pt x="11361" y="6660"/>
                </a:lnTo>
                <a:lnTo>
                  <a:pt x="11311" y="6944"/>
                </a:lnTo>
                <a:lnTo>
                  <a:pt x="11247" y="7224"/>
                </a:lnTo>
                <a:lnTo>
                  <a:pt x="11170" y="7498"/>
                </a:lnTo>
                <a:lnTo>
                  <a:pt x="11081" y="7767"/>
                </a:lnTo>
                <a:lnTo>
                  <a:pt x="10979" y="8029"/>
                </a:lnTo>
                <a:lnTo>
                  <a:pt x="10864" y="8285"/>
                </a:lnTo>
                <a:lnTo>
                  <a:pt x="10738" y="8534"/>
                </a:lnTo>
                <a:lnTo>
                  <a:pt x="10601" y="8776"/>
                </a:lnTo>
                <a:lnTo>
                  <a:pt x="10452" y="9011"/>
                </a:lnTo>
                <a:lnTo>
                  <a:pt x="10293" y="9237"/>
                </a:lnTo>
                <a:lnTo>
                  <a:pt x="10123" y="9456"/>
                </a:lnTo>
                <a:lnTo>
                  <a:pt x="9944" y="9665"/>
                </a:lnTo>
                <a:lnTo>
                  <a:pt x="9755" y="9865"/>
                </a:lnTo>
                <a:lnTo>
                  <a:pt x="9557" y="10056"/>
                </a:lnTo>
                <a:lnTo>
                  <a:pt x="9350" y="10238"/>
                </a:lnTo>
                <a:lnTo>
                  <a:pt x="9134" y="10409"/>
                </a:lnTo>
                <a:lnTo>
                  <a:pt x="8910" y="10571"/>
                </a:lnTo>
                <a:lnTo>
                  <a:pt x="8678" y="10721"/>
                </a:lnTo>
                <a:lnTo>
                  <a:pt x="8439" y="10859"/>
                </a:lnTo>
                <a:lnTo>
                  <a:pt x="8193" y="10987"/>
                </a:lnTo>
                <a:lnTo>
                  <a:pt x="7940" y="11102"/>
                </a:lnTo>
                <a:lnTo>
                  <a:pt x="7680" y="11206"/>
                </a:lnTo>
                <a:lnTo>
                  <a:pt x="7414" y="11296"/>
                </a:lnTo>
                <a:lnTo>
                  <a:pt x="7143" y="11374"/>
                </a:lnTo>
                <a:lnTo>
                  <a:pt x="6866" y="11438"/>
                </a:lnTo>
                <a:lnTo>
                  <a:pt x="6585" y="11489"/>
                </a:lnTo>
                <a:lnTo>
                  <a:pt x="6298" y="11525"/>
                </a:lnTo>
                <a:lnTo>
                  <a:pt x="6008" y="11547"/>
                </a:lnTo>
                <a:lnTo>
                  <a:pt x="5713" y="11555"/>
                </a:lnTo>
                <a:close/>
              </a:path>
            </a:pathLst>
          </a:custGeom>
          <a:solidFill>
            <a:srgbClr val="44C8F4"/>
          </a:solidFill>
          <a:ln w="9525">
            <a:noFill/>
            <a:round/>
            <a:headEnd/>
            <a:tailEnd/>
          </a:ln>
        </p:spPr>
        <p:txBody>
          <a:bodyPr/>
          <a:lstStyle/>
          <a:p>
            <a:pPr>
              <a:defRPr/>
            </a:pPr>
            <a:endParaRPr lang="en-GB">
              <a:solidFill>
                <a:srgbClr val="000000"/>
              </a:solidFill>
            </a:endParaRPr>
          </a:p>
        </p:txBody>
      </p:sp>
    </p:spTree>
  </p:cSld>
  <p:clrMap bg1="lt1" tx1="dk1" bg2="lt2" tx2="dk2" accent1="accent1" accent2="accent2" accent3="accent3" accent4="accent4" accent5="accent5" accent6="accent6" hlink="hlink" folHlink="folHlink"/>
  <p:sldLayoutIdLst>
    <p:sldLayoutId id="2147483812" r:id="rId1"/>
  </p:sldLayoutIdLst>
  <p:hf hdr="0" ftr="0" dt="0"/>
  <p:txStyles>
    <p:titleStyle>
      <a:lvl1pPr algn="l" rtl="0" eaLnBrk="0" fontAlgn="base" hangingPunct="0">
        <a:lnSpc>
          <a:spcPts val="3300"/>
        </a:lnSpc>
        <a:spcBef>
          <a:spcPct val="0"/>
        </a:spcBef>
        <a:spcAft>
          <a:spcPct val="0"/>
        </a:spcAft>
        <a:defRPr sz="3500" b="1">
          <a:solidFill>
            <a:schemeClr val="tx1"/>
          </a:solidFill>
          <a:latin typeface="+mj-lt"/>
          <a:ea typeface="+mj-ea"/>
          <a:cs typeface="+mj-cs"/>
        </a:defRPr>
      </a:lvl1pPr>
      <a:lvl2pPr algn="l" rtl="0" eaLnBrk="0" fontAlgn="base" hangingPunct="0">
        <a:lnSpc>
          <a:spcPts val="3300"/>
        </a:lnSpc>
        <a:spcBef>
          <a:spcPct val="0"/>
        </a:spcBef>
        <a:spcAft>
          <a:spcPct val="0"/>
        </a:spcAft>
        <a:defRPr sz="3500" b="1">
          <a:solidFill>
            <a:schemeClr val="tx1"/>
          </a:solidFill>
          <a:latin typeface="Arial" charset="0"/>
        </a:defRPr>
      </a:lvl2pPr>
      <a:lvl3pPr algn="l" rtl="0" eaLnBrk="0" fontAlgn="base" hangingPunct="0">
        <a:lnSpc>
          <a:spcPts val="3300"/>
        </a:lnSpc>
        <a:spcBef>
          <a:spcPct val="0"/>
        </a:spcBef>
        <a:spcAft>
          <a:spcPct val="0"/>
        </a:spcAft>
        <a:defRPr sz="3500" b="1">
          <a:solidFill>
            <a:schemeClr val="tx1"/>
          </a:solidFill>
          <a:latin typeface="Arial" charset="0"/>
        </a:defRPr>
      </a:lvl3pPr>
      <a:lvl4pPr algn="l" rtl="0" eaLnBrk="0" fontAlgn="base" hangingPunct="0">
        <a:lnSpc>
          <a:spcPts val="3300"/>
        </a:lnSpc>
        <a:spcBef>
          <a:spcPct val="0"/>
        </a:spcBef>
        <a:spcAft>
          <a:spcPct val="0"/>
        </a:spcAft>
        <a:defRPr sz="3500" b="1">
          <a:solidFill>
            <a:schemeClr val="tx1"/>
          </a:solidFill>
          <a:latin typeface="Arial" charset="0"/>
        </a:defRPr>
      </a:lvl4pPr>
      <a:lvl5pPr algn="l" rtl="0" eaLnBrk="0" fontAlgn="base" hangingPunct="0">
        <a:lnSpc>
          <a:spcPts val="3300"/>
        </a:lnSpc>
        <a:spcBef>
          <a:spcPct val="0"/>
        </a:spcBef>
        <a:spcAft>
          <a:spcPct val="0"/>
        </a:spcAft>
        <a:defRPr sz="3500" b="1">
          <a:solidFill>
            <a:schemeClr val="tx1"/>
          </a:solidFill>
          <a:latin typeface="Arial" charset="0"/>
        </a:defRPr>
      </a:lvl5pPr>
      <a:lvl6pPr marL="457200" algn="l" rtl="0" fontAlgn="base">
        <a:lnSpc>
          <a:spcPts val="3300"/>
        </a:lnSpc>
        <a:spcBef>
          <a:spcPct val="0"/>
        </a:spcBef>
        <a:spcAft>
          <a:spcPct val="0"/>
        </a:spcAft>
        <a:defRPr sz="3500" b="1">
          <a:solidFill>
            <a:schemeClr val="tx1"/>
          </a:solidFill>
          <a:latin typeface="Arial" charset="0"/>
        </a:defRPr>
      </a:lvl6pPr>
      <a:lvl7pPr marL="914400" algn="l" rtl="0" fontAlgn="base">
        <a:lnSpc>
          <a:spcPts val="3300"/>
        </a:lnSpc>
        <a:spcBef>
          <a:spcPct val="0"/>
        </a:spcBef>
        <a:spcAft>
          <a:spcPct val="0"/>
        </a:spcAft>
        <a:defRPr sz="3500" b="1">
          <a:solidFill>
            <a:schemeClr val="tx1"/>
          </a:solidFill>
          <a:latin typeface="Arial" charset="0"/>
        </a:defRPr>
      </a:lvl7pPr>
      <a:lvl8pPr marL="1371600" algn="l" rtl="0" fontAlgn="base">
        <a:lnSpc>
          <a:spcPts val="3300"/>
        </a:lnSpc>
        <a:spcBef>
          <a:spcPct val="0"/>
        </a:spcBef>
        <a:spcAft>
          <a:spcPct val="0"/>
        </a:spcAft>
        <a:defRPr sz="3500" b="1">
          <a:solidFill>
            <a:schemeClr val="tx1"/>
          </a:solidFill>
          <a:latin typeface="Arial" charset="0"/>
        </a:defRPr>
      </a:lvl8pPr>
      <a:lvl9pPr marL="1828800" algn="l" rtl="0" fontAlgn="base">
        <a:lnSpc>
          <a:spcPts val="3300"/>
        </a:lnSpc>
        <a:spcBef>
          <a:spcPct val="0"/>
        </a:spcBef>
        <a:spcAft>
          <a:spcPct val="0"/>
        </a:spcAft>
        <a:defRPr sz="3500" b="1">
          <a:solidFill>
            <a:schemeClr val="tx1"/>
          </a:solidFill>
          <a:latin typeface="Arial" charset="0"/>
        </a:defRPr>
      </a:lvl9pPr>
    </p:titleStyle>
    <p:bodyStyle>
      <a:lvl1pPr marL="342900" indent="-342900" algn="l" rtl="0" eaLnBrk="0" fontAlgn="base" hangingPunct="0">
        <a:lnSpc>
          <a:spcPct val="83000"/>
        </a:lnSpc>
        <a:spcBef>
          <a:spcPct val="20000"/>
        </a:spcBef>
        <a:spcAft>
          <a:spcPct val="40000"/>
        </a:spcAft>
        <a:defRPr sz="2100">
          <a:solidFill>
            <a:schemeClr val="tx1"/>
          </a:solidFill>
          <a:latin typeface="+mn-lt"/>
          <a:ea typeface="+mn-ea"/>
          <a:cs typeface="+mn-cs"/>
        </a:defRPr>
      </a:lvl1pPr>
      <a:lvl2pPr marL="177800" indent="-176213" algn="l" rtl="0" eaLnBrk="0" fontAlgn="base" hangingPunct="0">
        <a:lnSpc>
          <a:spcPct val="102000"/>
        </a:lnSpc>
        <a:spcBef>
          <a:spcPct val="20000"/>
        </a:spcBef>
        <a:spcAft>
          <a:spcPct val="0"/>
        </a:spcAft>
        <a:buChar char="•"/>
        <a:defRPr>
          <a:solidFill>
            <a:schemeClr val="tx1"/>
          </a:solidFill>
          <a:latin typeface="+mn-lt"/>
        </a:defRPr>
      </a:lvl2pPr>
      <a:lvl3pPr marL="357188" indent="-177800" algn="l" rtl="0" eaLnBrk="0" fontAlgn="base" hangingPunct="0">
        <a:lnSpc>
          <a:spcPct val="102000"/>
        </a:lnSpc>
        <a:spcBef>
          <a:spcPct val="20000"/>
        </a:spcBef>
        <a:spcAft>
          <a:spcPct val="0"/>
        </a:spcAft>
        <a:buChar char="•"/>
        <a:defRPr>
          <a:solidFill>
            <a:schemeClr val="tx1"/>
          </a:solidFill>
          <a:latin typeface="+mn-lt"/>
        </a:defRPr>
      </a:lvl3pPr>
      <a:lvl4pPr marL="550863" indent="-192088" algn="l" rtl="0" eaLnBrk="0" fontAlgn="base" hangingPunct="0">
        <a:lnSpc>
          <a:spcPct val="102000"/>
        </a:lnSpc>
        <a:spcBef>
          <a:spcPct val="20000"/>
        </a:spcBef>
        <a:spcAft>
          <a:spcPct val="0"/>
        </a:spcAft>
        <a:buChar char="•"/>
        <a:defRPr>
          <a:solidFill>
            <a:schemeClr val="tx1"/>
          </a:solidFill>
          <a:latin typeface="+mn-lt"/>
        </a:defRPr>
      </a:lvl4pPr>
      <a:lvl5pPr marL="719138" indent="-166688" algn="l" rtl="0" eaLnBrk="0" fontAlgn="base" hangingPunct="0">
        <a:lnSpc>
          <a:spcPct val="102000"/>
        </a:lnSpc>
        <a:spcBef>
          <a:spcPct val="20000"/>
        </a:spcBef>
        <a:spcAft>
          <a:spcPct val="0"/>
        </a:spcAft>
        <a:buChar char="•"/>
        <a:defRPr>
          <a:solidFill>
            <a:schemeClr val="tx1"/>
          </a:solidFill>
          <a:latin typeface="+mn-lt"/>
        </a:defRPr>
      </a:lvl5pPr>
      <a:lvl6pPr marL="1176338" indent="-166688" algn="l" rtl="0" fontAlgn="base">
        <a:lnSpc>
          <a:spcPct val="102000"/>
        </a:lnSpc>
        <a:spcBef>
          <a:spcPct val="20000"/>
        </a:spcBef>
        <a:spcAft>
          <a:spcPct val="0"/>
        </a:spcAft>
        <a:buChar char="•"/>
        <a:defRPr>
          <a:solidFill>
            <a:schemeClr val="tx1"/>
          </a:solidFill>
          <a:latin typeface="+mn-lt"/>
        </a:defRPr>
      </a:lvl6pPr>
      <a:lvl7pPr marL="1633538" indent="-166688" algn="l" rtl="0" fontAlgn="base">
        <a:lnSpc>
          <a:spcPct val="102000"/>
        </a:lnSpc>
        <a:spcBef>
          <a:spcPct val="20000"/>
        </a:spcBef>
        <a:spcAft>
          <a:spcPct val="0"/>
        </a:spcAft>
        <a:buChar char="•"/>
        <a:defRPr>
          <a:solidFill>
            <a:schemeClr val="tx1"/>
          </a:solidFill>
          <a:latin typeface="+mn-lt"/>
        </a:defRPr>
      </a:lvl7pPr>
      <a:lvl8pPr marL="2090738" indent="-166688" algn="l" rtl="0" fontAlgn="base">
        <a:lnSpc>
          <a:spcPct val="102000"/>
        </a:lnSpc>
        <a:spcBef>
          <a:spcPct val="20000"/>
        </a:spcBef>
        <a:spcAft>
          <a:spcPct val="0"/>
        </a:spcAft>
        <a:buChar char="•"/>
        <a:defRPr>
          <a:solidFill>
            <a:schemeClr val="tx1"/>
          </a:solidFill>
          <a:latin typeface="+mn-lt"/>
        </a:defRPr>
      </a:lvl8pPr>
      <a:lvl9pPr marL="2547938" indent="-166688" algn="l" rtl="0" fontAlgn="base">
        <a:lnSpc>
          <a:spcPct val="102000"/>
        </a:lnSpc>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836613"/>
            <a:ext cx="8061325" cy="889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a-DK" smtClean="0"/>
              <a:t>Click to edit Master title style</a:t>
            </a:r>
          </a:p>
        </p:txBody>
      </p:sp>
      <p:sp>
        <p:nvSpPr>
          <p:cNvPr id="1027" name="Rectangle 3"/>
          <p:cNvSpPr>
            <a:spLocks noGrp="1" noChangeArrowheads="1"/>
          </p:cNvSpPr>
          <p:nvPr>
            <p:ph type="body" idx="1"/>
          </p:nvPr>
        </p:nvSpPr>
        <p:spPr bwMode="auto">
          <a:xfrm>
            <a:off x="539750" y="1952625"/>
            <a:ext cx="8061325" cy="46053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p>
        </p:txBody>
      </p:sp>
      <p:sp>
        <p:nvSpPr>
          <p:cNvPr id="1051" name="Rectangle 27"/>
          <p:cNvSpPr>
            <a:spLocks noGrp="1" noChangeArrowheads="1"/>
          </p:cNvSpPr>
          <p:nvPr>
            <p:ph type="sldNum" sz="quarter" idx="4"/>
          </p:nvPr>
        </p:nvSpPr>
        <p:spPr bwMode="auto">
          <a:xfrm>
            <a:off x="6464300" y="6635750"/>
            <a:ext cx="2133600" cy="2159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lnSpc>
                <a:spcPct val="100000"/>
              </a:lnSpc>
              <a:defRPr sz="1000">
                <a:latin typeface="+mj-lt"/>
              </a:defRPr>
            </a:lvl1pPr>
          </a:lstStyle>
          <a:p>
            <a:pPr>
              <a:defRPr/>
            </a:pPr>
            <a:fld id="{6C968BA4-AB72-49AE-8C85-0C8CE49B3635}" type="slidenum">
              <a:rPr lang="da-DK">
                <a:solidFill>
                  <a:srgbClr val="000000"/>
                </a:solidFill>
              </a:rPr>
              <a:pPr>
                <a:defRPr/>
              </a:pPr>
              <a:t>‹#›</a:t>
            </a:fld>
            <a:endParaRPr lang="da-DK" dirty="0">
              <a:solidFill>
                <a:srgbClr val="000000"/>
              </a:solidFill>
            </a:endParaRPr>
          </a:p>
        </p:txBody>
      </p:sp>
      <p:pic>
        <p:nvPicPr>
          <p:cNvPr id="1029" name="Picture 28" descr="di_logoorganisation_p_2"/>
          <p:cNvPicPr>
            <a:picLocks noChangeAspect="1" noChangeArrowheads="1"/>
          </p:cNvPicPr>
          <p:nvPr/>
        </p:nvPicPr>
        <p:blipFill>
          <a:blip r:embed="rId3" cstate="print"/>
          <a:srcRect/>
          <a:stretch>
            <a:fillRect/>
          </a:stretch>
        </p:blipFill>
        <p:spPr bwMode="auto">
          <a:xfrm>
            <a:off x="539750" y="287338"/>
            <a:ext cx="831850" cy="396875"/>
          </a:xfrm>
          <a:prstGeom prst="rect">
            <a:avLst/>
          </a:prstGeom>
          <a:noFill/>
          <a:ln w="9525">
            <a:noFill/>
            <a:miter lim="800000"/>
            <a:headEnd/>
            <a:tailEnd/>
          </a:ln>
        </p:spPr>
      </p:pic>
      <p:sp>
        <p:nvSpPr>
          <p:cNvPr id="1058" name="bmkFld2PresentationTitle"/>
          <p:cNvSpPr txBox="1">
            <a:spLocks noChangeArrowheads="1"/>
          </p:cNvSpPr>
          <p:nvPr/>
        </p:nvSpPr>
        <p:spPr bwMode="auto">
          <a:xfrm>
            <a:off x="6156325" y="355600"/>
            <a:ext cx="1482725" cy="252413"/>
          </a:xfrm>
          <a:prstGeom prst="rect">
            <a:avLst/>
          </a:prstGeom>
          <a:noFill/>
          <a:ln w="9525">
            <a:noFill/>
            <a:miter lim="800000"/>
            <a:headEnd/>
            <a:tailEnd/>
          </a:ln>
          <a:effectLst/>
        </p:spPr>
        <p:txBody>
          <a:bodyPr lIns="0" tIns="0" rIns="0" bIns="0" anchor="ctr"/>
          <a:lstStyle/>
          <a:p>
            <a:pPr>
              <a:defRPr/>
            </a:pPr>
            <a:r>
              <a:rPr lang="da-DK" sz="1000" dirty="0">
                <a:solidFill>
                  <a:srgbClr val="6E6E6E"/>
                </a:solidFill>
                <a:latin typeface="Arial" charset="0"/>
              </a:rPr>
              <a:t>Eske Vinther-Jensen</a:t>
            </a:r>
          </a:p>
        </p:txBody>
      </p:sp>
      <p:sp>
        <p:nvSpPr>
          <p:cNvPr id="1089" name="bmkFld2Day"/>
          <p:cNvSpPr>
            <a:spLocks noChangeAspect="1" noChangeArrowheads="1"/>
          </p:cNvSpPr>
          <p:nvPr/>
        </p:nvSpPr>
        <p:spPr bwMode="auto">
          <a:xfrm>
            <a:off x="7751763" y="355600"/>
            <a:ext cx="252412" cy="252413"/>
          </a:xfrm>
          <a:prstGeom prst="ellipse">
            <a:avLst/>
          </a:prstGeom>
          <a:noFill/>
          <a:ln w="22225">
            <a:solidFill>
              <a:schemeClr val="tx2"/>
            </a:solidFill>
            <a:round/>
            <a:headEnd/>
            <a:tailEnd/>
          </a:ln>
          <a:effectLst/>
        </p:spPr>
        <p:txBody>
          <a:bodyPr wrap="none" lIns="0" tIns="0" rIns="0" bIns="0" anchor="ctr"/>
          <a:lstStyle/>
          <a:p>
            <a:pPr algn="ctr">
              <a:lnSpc>
                <a:spcPct val="100000"/>
              </a:lnSpc>
              <a:defRPr/>
            </a:pPr>
            <a:r>
              <a:rPr lang="en-US" sz="800" dirty="0">
                <a:solidFill>
                  <a:srgbClr val="6E6E6E"/>
                </a:solidFill>
                <a:latin typeface="Arial" charset="0"/>
              </a:rPr>
              <a:t>7</a:t>
            </a:r>
          </a:p>
        </p:txBody>
      </p:sp>
      <p:sp>
        <p:nvSpPr>
          <p:cNvPr id="1090" name="bmkFld2Month"/>
          <p:cNvSpPr>
            <a:spLocks noChangeAspect="1" noChangeArrowheads="1"/>
          </p:cNvSpPr>
          <p:nvPr/>
        </p:nvSpPr>
        <p:spPr bwMode="auto">
          <a:xfrm>
            <a:off x="8056563" y="355600"/>
            <a:ext cx="252412" cy="252413"/>
          </a:xfrm>
          <a:prstGeom prst="ellipse">
            <a:avLst/>
          </a:prstGeom>
          <a:noFill/>
          <a:ln w="22225">
            <a:solidFill>
              <a:schemeClr val="tx2"/>
            </a:solidFill>
            <a:round/>
            <a:headEnd/>
            <a:tailEnd/>
          </a:ln>
          <a:effectLst/>
        </p:spPr>
        <p:txBody>
          <a:bodyPr wrap="none" lIns="0" tIns="0" rIns="0" bIns="0" anchor="ctr"/>
          <a:lstStyle/>
          <a:p>
            <a:pPr algn="ctr">
              <a:lnSpc>
                <a:spcPct val="100000"/>
              </a:lnSpc>
              <a:defRPr/>
            </a:pPr>
            <a:r>
              <a:rPr lang="en-US" sz="800" dirty="0">
                <a:solidFill>
                  <a:srgbClr val="6E6E6E"/>
                </a:solidFill>
                <a:latin typeface="Arial" charset="0"/>
              </a:rPr>
              <a:t>Dec</a:t>
            </a:r>
          </a:p>
        </p:txBody>
      </p:sp>
      <p:sp>
        <p:nvSpPr>
          <p:cNvPr id="1091" name="bmkFld2Year"/>
          <p:cNvSpPr>
            <a:spLocks noChangeAspect="1" noChangeArrowheads="1"/>
          </p:cNvSpPr>
          <p:nvPr/>
        </p:nvSpPr>
        <p:spPr bwMode="auto">
          <a:xfrm>
            <a:off x="8362950" y="355600"/>
            <a:ext cx="252413" cy="252413"/>
          </a:xfrm>
          <a:prstGeom prst="ellipse">
            <a:avLst/>
          </a:prstGeom>
          <a:noFill/>
          <a:ln w="22225">
            <a:solidFill>
              <a:schemeClr val="tx2"/>
            </a:solidFill>
            <a:round/>
            <a:headEnd/>
            <a:tailEnd/>
          </a:ln>
          <a:effectLst/>
        </p:spPr>
        <p:txBody>
          <a:bodyPr wrap="none" lIns="0" tIns="0" rIns="0" bIns="0" anchor="ctr"/>
          <a:lstStyle/>
          <a:p>
            <a:pPr algn="ctr">
              <a:lnSpc>
                <a:spcPct val="100000"/>
              </a:lnSpc>
              <a:defRPr/>
            </a:pPr>
            <a:r>
              <a:rPr lang="da-DK" sz="800" dirty="0">
                <a:solidFill>
                  <a:srgbClr val="6E6E6E"/>
                </a:solidFill>
                <a:latin typeface="Arial" charset="0"/>
              </a:rPr>
              <a:t> 2011</a:t>
            </a:r>
            <a:endParaRPr lang="en-US" sz="800" dirty="0">
              <a:solidFill>
                <a:srgbClr val="6E6E6E"/>
              </a:solidFill>
              <a:latin typeface="Arial" charset="0"/>
            </a:endParaRPr>
          </a:p>
        </p:txBody>
      </p:sp>
      <p:sp>
        <p:nvSpPr>
          <p:cNvPr id="1092" name="bmkFld2AuthorName"/>
          <p:cNvSpPr txBox="1">
            <a:spLocks noChangeArrowheads="1"/>
          </p:cNvSpPr>
          <p:nvPr/>
        </p:nvSpPr>
        <p:spPr bwMode="auto">
          <a:xfrm>
            <a:off x="4652963" y="352425"/>
            <a:ext cx="1065212" cy="255588"/>
          </a:xfrm>
          <a:prstGeom prst="rect">
            <a:avLst/>
          </a:prstGeom>
          <a:noFill/>
          <a:ln w="9525">
            <a:noFill/>
            <a:miter lim="800000"/>
            <a:headEnd/>
            <a:tailEnd/>
          </a:ln>
          <a:effectLst/>
        </p:spPr>
        <p:txBody>
          <a:bodyPr lIns="0" tIns="0" rIns="0" bIns="0" anchor="ctr"/>
          <a:lstStyle/>
          <a:p>
            <a:pPr>
              <a:defRPr/>
            </a:pPr>
            <a:endParaRPr lang="da-DK" sz="1000" b="1">
              <a:solidFill>
                <a:srgbClr val="6E6E6E"/>
              </a:solidFill>
              <a:latin typeface="Arial" charset="0"/>
            </a:endParaRPr>
          </a:p>
        </p:txBody>
      </p:sp>
      <p:sp>
        <p:nvSpPr>
          <p:cNvPr id="1095" name="Freeform 71"/>
          <p:cNvSpPr>
            <a:spLocks noChangeAspect="1" noEditPoints="1"/>
          </p:cNvSpPr>
          <p:nvPr/>
        </p:nvSpPr>
        <p:spPr bwMode="auto">
          <a:xfrm>
            <a:off x="5772150" y="342900"/>
            <a:ext cx="273050" cy="274638"/>
          </a:xfrm>
          <a:custGeom>
            <a:avLst/>
            <a:gdLst/>
            <a:ahLst/>
            <a:cxnLst>
              <a:cxn ang="0">
                <a:pos x="5823" y="8684"/>
              </a:cxn>
              <a:cxn ang="0">
                <a:pos x="5673" y="8720"/>
              </a:cxn>
              <a:cxn ang="0">
                <a:pos x="5511" y="8692"/>
              </a:cxn>
              <a:cxn ang="0">
                <a:pos x="5362" y="8600"/>
              </a:cxn>
              <a:cxn ang="0">
                <a:pos x="5257" y="8464"/>
              </a:cxn>
              <a:cxn ang="0">
                <a:pos x="5212" y="8301"/>
              </a:cxn>
              <a:cxn ang="0">
                <a:pos x="5230" y="8130"/>
              </a:cxn>
              <a:cxn ang="0">
                <a:pos x="5315" y="7982"/>
              </a:cxn>
              <a:cxn ang="0">
                <a:pos x="2980" y="6202"/>
              </a:cxn>
              <a:cxn ang="0">
                <a:pos x="2823" y="6146"/>
              </a:cxn>
              <a:cxn ang="0">
                <a:pos x="2697" y="6037"/>
              </a:cxn>
              <a:cxn ang="0">
                <a:pos x="2620" y="5887"/>
              </a:cxn>
              <a:cxn ang="0">
                <a:pos x="2610" y="5712"/>
              </a:cxn>
              <a:cxn ang="0">
                <a:pos x="2672" y="5548"/>
              </a:cxn>
              <a:cxn ang="0">
                <a:pos x="2788" y="5417"/>
              </a:cxn>
              <a:cxn ang="0">
                <a:pos x="2938" y="5339"/>
              </a:cxn>
              <a:cxn ang="0">
                <a:pos x="5333" y="3589"/>
              </a:cxn>
              <a:cxn ang="0">
                <a:pos x="5265" y="3501"/>
              </a:cxn>
              <a:cxn ang="0">
                <a:pos x="5214" y="3334"/>
              </a:cxn>
              <a:cxn ang="0">
                <a:pos x="5226" y="3173"/>
              </a:cxn>
              <a:cxn ang="0">
                <a:pos x="5303" y="3021"/>
              </a:cxn>
              <a:cxn ang="0">
                <a:pos x="5432" y="2904"/>
              </a:cxn>
              <a:cxn ang="0">
                <a:pos x="5594" y="2841"/>
              </a:cxn>
              <a:cxn ang="0">
                <a:pos x="5770" y="2853"/>
              </a:cxn>
              <a:cxn ang="0">
                <a:pos x="5908" y="2926"/>
              </a:cxn>
              <a:cxn ang="0">
                <a:pos x="8690" y="5511"/>
              </a:cxn>
              <a:cxn ang="0">
                <a:pos x="8761" y="5683"/>
              </a:cxn>
              <a:cxn ang="0">
                <a:pos x="8761" y="5862"/>
              </a:cxn>
              <a:cxn ang="0">
                <a:pos x="8690" y="6042"/>
              </a:cxn>
              <a:cxn ang="0">
                <a:pos x="5224" y="974"/>
              </a:cxn>
              <a:cxn ang="0">
                <a:pos x="3434" y="1531"/>
              </a:cxn>
              <a:cxn ang="0">
                <a:pos x="2026" y="2703"/>
              </a:cxn>
              <a:cxn ang="0">
                <a:pos x="1153" y="4340"/>
              </a:cxn>
              <a:cxn ang="0">
                <a:pos x="963" y="6273"/>
              </a:cxn>
              <a:cxn ang="0">
                <a:pos x="1513" y="8087"/>
              </a:cxn>
              <a:cxn ang="0">
                <a:pos x="2673" y="9514"/>
              </a:cxn>
              <a:cxn ang="0">
                <a:pos x="4291" y="10401"/>
              </a:cxn>
              <a:cxn ang="0">
                <a:pos x="6206" y="10594"/>
              </a:cxn>
              <a:cxn ang="0">
                <a:pos x="8005" y="10035"/>
              </a:cxn>
              <a:cxn ang="0">
                <a:pos x="9420" y="8858"/>
              </a:cxn>
              <a:cxn ang="0">
                <a:pos x="10299" y="7218"/>
              </a:cxn>
              <a:cxn ang="0">
                <a:pos x="10490" y="5284"/>
              </a:cxn>
              <a:cxn ang="0">
                <a:pos x="9936" y="3473"/>
              </a:cxn>
              <a:cxn ang="0">
                <a:pos x="8770" y="2050"/>
              </a:cxn>
              <a:cxn ang="0">
                <a:pos x="7144" y="1166"/>
              </a:cxn>
              <a:cxn ang="0">
                <a:pos x="5420" y="11547"/>
              </a:cxn>
              <a:cxn ang="0">
                <a:pos x="3240" y="10987"/>
              </a:cxn>
              <a:cxn ang="0">
                <a:pos x="1487" y="9665"/>
              </a:cxn>
              <a:cxn ang="0">
                <a:pos x="348" y="7767"/>
              </a:cxn>
              <a:cxn ang="0">
                <a:pos x="7" y="5481"/>
              </a:cxn>
              <a:cxn ang="0">
                <a:pos x="565" y="3272"/>
              </a:cxn>
              <a:cxn ang="0">
                <a:pos x="1875" y="1500"/>
              </a:cxn>
              <a:cxn ang="0">
                <a:pos x="3752" y="350"/>
              </a:cxn>
              <a:cxn ang="0">
                <a:pos x="6008" y="8"/>
              </a:cxn>
              <a:cxn ang="0">
                <a:pos x="8193" y="569"/>
              </a:cxn>
              <a:cxn ang="0">
                <a:pos x="9944" y="1892"/>
              </a:cxn>
              <a:cxn ang="0">
                <a:pos x="11081" y="3790"/>
              </a:cxn>
              <a:cxn ang="0">
                <a:pos x="11419" y="6076"/>
              </a:cxn>
              <a:cxn ang="0">
                <a:pos x="10864" y="8285"/>
              </a:cxn>
              <a:cxn ang="0">
                <a:pos x="9557" y="10056"/>
              </a:cxn>
              <a:cxn ang="0">
                <a:pos x="7680" y="11206"/>
              </a:cxn>
            </a:cxnLst>
            <a:rect l="0" t="0" r="r" b="b"/>
            <a:pathLst>
              <a:path w="11427" h="11555">
                <a:moveTo>
                  <a:pt x="5979" y="8587"/>
                </a:moveTo>
                <a:lnTo>
                  <a:pt x="5951" y="8608"/>
                </a:lnTo>
                <a:lnTo>
                  <a:pt x="5919" y="8630"/>
                </a:lnTo>
                <a:lnTo>
                  <a:pt x="5902" y="8641"/>
                </a:lnTo>
                <a:lnTo>
                  <a:pt x="5884" y="8652"/>
                </a:lnTo>
                <a:lnTo>
                  <a:pt x="5865" y="8663"/>
                </a:lnTo>
                <a:lnTo>
                  <a:pt x="5844" y="8674"/>
                </a:lnTo>
                <a:lnTo>
                  <a:pt x="5823" y="8684"/>
                </a:lnTo>
                <a:lnTo>
                  <a:pt x="5802" y="8692"/>
                </a:lnTo>
                <a:lnTo>
                  <a:pt x="5780" y="8700"/>
                </a:lnTo>
                <a:lnTo>
                  <a:pt x="5757" y="8707"/>
                </a:lnTo>
                <a:lnTo>
                  <a:pt x="5733" y="8712"/>
                </a:lnTo>
                <a:lnTo>
                  <a:pt x="5709" y="8716"/>
                </a:lnTo>
                <a:lnTo>
                  <a:pt x="5697" y="8718"/>
                </a:lnTo>
                <a:lnTo>
                  <a:pt x="5685" y="8719"/>
                </a:lnTo>
                <a:lnTo>
                  <a:pt x="5673" y="8720"/>
                </a:lnTo>
                <a:lnTo>
                  <a:pt x="5661" y="8720"/>
                </a:lnTo>
                <a:lnTo>
                  <a:pt x="5639" y="8719"/>
                </a:lnTo>
                <a:lnTo>
                  <a:pt x="5616" y="8718"/>
                </a:lnTo>
                <a:lnTo>
                  <a:pt x="5594" y="8715"/>
                </a:lnTo>
                <a:lnTo>
                  <a:pt x="5573" y="8710"/>
                </a:lnTo>
                <a:lnTo>
                  <a:pt x="5552" y="8705"/>
                </a:lnTo>
                <a:lnTo>
                  <a:pt x="5531" y="8699"/>
                </a:lnTo>
                <a:lnTo>
                  <a:pt x="5511" y="8692"/>
                </a:lnTo>
                <a:lnTo>
                  <a:pt x="5490" y="8684"/>
                </a:lnTo>
                <a:lnTo>
                  <a:pt x="5470" y="8674"/>
                </a:lnTo>
                <a:lnTo>
                  <a:pt x="5451" y="8663"/>
                </a:lnTo>
                <a:lnTo>
                  <a:pt x="5432" y="8653"/>
                </a:lnTo>
                <a:lnTo>
                  <a:pt x="5414" y="8640"/>
                </a:lnTo>
                <a:lnTo>
                  <a:pt x="5396" y="8628"/>
                </a:lnTo>
                <a:lnTo>
                  <a:pt x="5378" y="8614"/>
                </a:lnTo>
                <a:lnTo>
                  <a:pt x="5362" y="8600"/>
                </a:lnTo>
                <a:lnTo>
                  <a:pt x="5346" y="8585"/>
                </a:lnTo>
                <a:lnTo>
                  <a:pt x="5331" y="8570"/>
                </a:lnTo>
                <a:lnTo>
                  <a:pt x="5317" y="8554"/>
                </a:lnTo>
                <a:lnTo>
                  <a:pt x="5303" y="8536"/>
                </a:lnTo>
                <a:lnTo>
                  <a:pt x="5291" y="8518"/>
                </a:lnTo>
                <a:lnTo>
                  <a:pt x="5279" y="8501"/>
                </a:lnTo>
                <a:lnTo>
                  <a:pt x="5267" y="8483"/>
                </a:lnTo>
                <a:lnTo>
                  <a:pt x="5257" y="8464"/>
                </a:lnTo>
                <a:lnTo>
                  <a:pt x="5248" y="8445"/>
                </a:lnTo>
                <a:lnTo>
                  <a:pt x="5239" y="8425"/>
                </a:lnTo>
                <a:lnTo>
                  <a:pt x="5232" y="8404"/>
                </a:lnTo>
                <a:lnTo>
                  <a:pt x="5226" y="8384"/>
                </a:lnTo>
                <a:lnTo>
                  <a:pt x="5221" y="8364"/>
                </a:lnTo>
                <a:lnTo>
                  <a:pt x="5216" y="8343"/>
                </a:lnTo>
                <a:lnTo>
                  <a:pt x="5213" y="8322"/>
                </a:lnTo>
                <a:lnTo>
                  <a:pt x="5212" y="8301"/>
                </a:lnTo>
                <a:lnTo>
                  <a:pt x="5211" y="8279"/>
                </a:lnTo>
                <a:lnTo>
                  <a:pt x="5211" y="8259"/>
                </a:lnTo>
                <a:lnTo>
                  <a:pt x="5212" y="8238"/>
                </a:lnTo>
                <a:lnTo>
                  <a:pt x="5214" y="8217"/>
                </a:lnTo>
                <a:lnTo>
                  <a:pt x="5217" y="8195"/>
                </a:lnTo>
                <a:lnTo>
                  <a:pt x="5220" y="8174"/>
                </a:lnTo>
                <a:lnTo>
                  <a:pt x="5225" y="8151"/>
                </a:lnTo>
                <a:lnTo>
                  <a:pt x="5230" y="8130"/>
                </a:lnTo>
                <a:lnTo>
                  <a:pt x="5237" y="8108"/>
                </a:lnTo>
                <a:lnTo>
                  <a:pt x="5245" y="8087"/>
                </a:lnTo>
                <a:lnTo>
                  <a:pt x="5254" y="8067"/>
                </a:lnTo>
                <a:lnTo>
                  <a:pt x="5265" y="8047"/>
                </a:lnTo>
                <a:lnTo>
                  <a:pt x="5278" y="8026"/>
                </a:lnTo>
                <a:lnTo>
                  <a:pt x="5292" y="8008"/>
                </a:lnTo>
                <a:lnTo>
                  <a:pt x="5307" y="7990"/>
                </a:lnTo>
                <a:lnTo>
                  <a:pt x="5315" y="7982"/>
                </a:lnTo>
                <a:lnTo>
                  <a:pt x="5324" y="7973"/>
                </a:lnTo>
                <a:lnTo>
                  <a:pt x="5333" y="7966"/>
                </a:lnTo>
                <a:lnTo>
                  <a:pt x="5343" y="7958"/>
                </a:lnTo>
                <a:lnTo>
                  <a:pt x="7274" y="6207"/>
                </a:lnTo>
                <a:lnTo>
                  <a:pt x="3042" y="6207"/>
                </a:lnTo>
                <a:lnTo>
                  <a:pt x="3021" y="6206"/>
                </a:lnTo>
                <a:lnTo>
                  <a:pt x="3000" y="6205"/>
                </a:lnTo>
                <a:lnTo>
                  <a:pt x="2980" y="6202"/>
                </a:lnTo>
                <a:lnTo>
                  <a:pt x="2958" y="6198"/>
                </a:lnTo>
                <a:lnTo>
                  <a:pt x="2938" y="6194"/>
                </a:lnTo>
                <a:lnTo>
                  <a:pt x="2918" y="6188"/>
                </a:lnTo>
                <a:lnTo>
                  <a:pt x="2898" y="6182"/>
                </a:lnTo>
                <a:lnTo>
                  <a:pt x="2879" y="6174"/>
                </a:lnTo>
                <a:lnTo>
                  <a:pt x="2860" y="6166"/>
                </a:lnTo>
                <a:lnTo>
                  <a:pt x="2841" y="6156"/>
                </a:lnTo>
                <a:lnTo>
                  <a:pt x="2823" y="6146"/>
                </a:lnTo>
                <a:lnTo>
                  <a:pt x="2805" y="6134"/>
                </a:lnTo>
                <a:lnTo>
                  <a:pt x="2788" y="6123"/>
                </a:lnTo>
                <a:lnTo>
                  <a:pt x="2771" y="6110"/>
                </a:lnTo>
                <a:lnTo>
                  <a:pt x="2755" y="6097"/>
                </a:lnTo>
                <a:lnTo>
                  <a:pt x="2740" y="6083"/>
                </a:lnTo>
                <a:lnTo>
                  <a:pt x="2724" y="6068"/>
                </a:lnTo>
                <a:lnTo>
                  <a:pt x="2710" y="6053"/>
                </a:lnTo>
                <a:lnTo>
                  <a:pt x="2697" y="6037"/>
                </a:lnTo>
                <a:lnTo>
                  <a:pt x="2684" y="6019"/>
                </a:lnTo>
                <a:lnTo>
                  <a:pt x="2672" y="6002"/>
                </a:lnTo>
                <a:lnTo>
                  <a:pt x="2661" y="5984"/>
                </a:lnTo>
                <a:lnTo>
                  <a:pt x="2651" y="5966"/>
                </a:lnTo>
                <a:lnTo>
                  <a:pt x="2642" y="5947"/>
                </a:lnTo>
                <a:lnTo>
                  <a:pt x="2634" y="5928"/>
                </a:lnTo>
                <a:lnTo>
                  <a:pt x="2627" y="5908"/>
                </a:lnTo>
                <a:lnTo>
                  <a:pt x="2620" y="5887"/>
                </a:lnTo>
                <a:lnTo>
                  <a:pt x="2614" y="5866"/>
                </a:lnTo>
                <a:lnTo>
                  <a:pt x="2610" y="5845"/>
                </a:lnTo>
                <a:lnTo>
                  <a:pt x="2607" y="5823"/>
                </a:lnTo>
                <a:lnTo>
                  <a:pt x="2606" y="5801"/>
                </a:lnTo>
                <a:lnTo>
                  <a:pt x="2605" y="5779"/>
                </a:lnTo>
                <a:lnTo>
                  <a:pt x="2606" y="5756"/>
                </a:lnTo>
                <a:lnTo>
                  <a:pt x="2607" y="5734"/>
                </a:lnTo>
                <a:lnTo>
                  <a:pt x="2610" y="5712"/>
                </a:lnTo>
                <a:lnTo>
                  <a:pt x="2614" y="5690"/>
                </a:lnTo>
                <a:lnTo>
                  <a:pt x="2620" y="5669"/>
                </a:lnTo>
                <a:lnTo>
                  <a:pt x="2627" y="5647"/>
                </a:lnTo>
                <a:lnTo>
                  <a:pt x="2634" y="5626"/>
                </a:lnTo>
                <a:lnTo>
                  <a:pt x="2642" y="5606"/>
                </a:lnTo>
                <a:lnTo>
                  <a:pt x="2651" y="5586"/>
                </a:lnTo>
                <a:lnTo>
                  <a:pt x="2661" y="5566"/>
                </a:lnTo>
                <a:lnTo>
                  <a:pt x="2672" y="5548"/>
                </a:lnTo>
                <a:lnTo>
                  <a:pt x="2684" y="5529"/>
                </a:lnTo>
                <a:lnTo>
                  <a:pt x="2697" y="5510"/>
                </a:lnTo>
                <a:lnTo>
                  <a:pt x="2710" y="5493"/>
                </a:lnTo>
                <a:lnTo>
                  <a:pt x="2724" y="5477"/>
                </a:lnTo>
                <a:lnTo>
                  <a:pt x="2740" y="5461"/>
                </a:lnTo>
                <a:lnTo>
                  <a:pt x="2755" y="5446"/>
                </a:lnTo>
                <a:lnTo>
                  <a:pt x="2771" y="5431"/>
                </a:lnTo>
                <a:lnTo>
                  <a:pt x="2788" y="5417"/>
                </a:lnTo>
                <a:lnTo>
                  <a:pt x="2805" y="5404"/>
                </a:lnTo>
                <a:lnTo>
                  <a:pt x="2823" y="5391"/>
                </a:lnTo>
                <a:lnTo>
                  <a:pt x="2841" y="5380"/>
                </a:lnTo>
                <a:lnTo>
                  <a:pt x="2860" y="5370"/>
                </a:lnTo>
                <a:lnTo>
                  <a:pt x="2879" y="5360"/>
                </a:lnTo>
                <a:lnTo>
                  <a:pt x="2898" y="5352"/>
                </a:lnTo>
                <a:lnTo>
                  <a:pt x="2918" y="5345"/>
                </a:lnTo>
                <a:lnTo>
                  <a:pt x="2938" y="5339"/>
                </a:lnTo>
                <a:lnTo>
                  <a:pt x="2958" y="5333"/>
                </a:lnTo>
                <a:lnTo>
                  <a:pt x="2980" y="5329"/>
                </a:lnTo>
                <a:lnTo>
                  <a:pt x="3000" y="5326"/>
                </a:lnTo>
                <a:lnTo>
                  <a:pt x="3021" y="5324"/>
                </a:lnTo>
                <a:lnTo>
                  <a:pt x="3042" y="5323"/>
                </a:lnTo>
                <a:lnTo>
                  <a:pt x="7274" y="5323"/>
                </a:lnTo>
                <a:lnTo>
                  <a:pt x="5343" y="3598"/>
                </a:lnTo>
                <a:lnTo>
                  <a:pt x="5333" y="3589"/>
                </a:lnTo>
                <a:lnTo>
                  <a:pt x="5324" y="3580"/>
                </a:lnTo>
                <a:lnTo>
                  <a:pt x="5315" y="3571"/>
                </a:lnTo>
                <a:lnTo>
                  <a:pt x="5307" y="3561"/>
                </a:lnTo>
                <a:lnTo>
                  <a:pt x="5299" y="3552"/>
                </a:lnTo>
                <a:lnTo>
                  <a:pt x="5292" y="3542"/>
                </a:lnTo>
                <a:lnTo>
                  <a:pt x="5285" y="3532"/>
                </a:lnTo>
                <a:lnTo>
                  <a:pt x="5278" y="3522"/>
                </a:lnTo>
                <a:lnTo>
                  <a:pt x="5265" y="3501"/>
                </a:lnTo>
                <a:lnTo>
                  <a:pt x="5254" y="3480"/>
                </a:lnTo>
                <a:lnTo>
                  <a:pt x="5245" y="3459"/>
                </a:lnTo>
                <a:lnTo>
                  <a:pt x="5237" y="3438"/>
                </a:lnTo>
                <a:lnTo>
                  <a:pt x="5230" y="3417"/>
                </a:lnTo>
                <a:lnTo>
                  <a:pt x="5225" y="3396"/>
                </a:lnTo>
                <a:lnTo>
                  <a:pt x="5220" y="3374"/>
                </a:lnTo>
                <a:lnTo>
                  <a:pt x="5217" y="3354"/>
                </a:lnTo>
                <a:lnTo>
                  <a:pt x="5214" y="3334"/>
                </a:lnTo>
                <a:lnTo>
                  <a:pt x="5212" y="3314"/>
                </a:lnTo>
                <a:lnTo>
                  <a:pt x="5211" y="3295"/>
                </a:lnTo>
                <a:lnTo>
                  <a:pt x="5211" y="3277"/>
                </a:lnTo>
                <a:lnTo>
                  <a:pt x="5212" y="3257"/>
                </a:lnTo>
                <a:lnTo>
                  <a:pt x="5213" y="3235"/>
                </a:lnTo>
                <a:lnTo>
                  <a:pt x="5216" y="3214"/>
                </a:lnTo>
                <a:lnTo>
                  <a:pt x="5221" y="3193"/>
                </a:lnTo>
                <a:lnTo>
                  <a:pt x="5226" y="3173"/>
                </a:lnTo>
                <a:lnTo>
                  <a:pt x="5232" y="3153"/>
                </a:lnTo>
                <a:lnTo>
                  <a:pt x="5239" y="3133"/>
                </a:lnTo>
                <a:lnTo>
                  <a:pt x="5248" y="3112"/>
                </a:lnTo>
                <a:lnTo>
                  <a:pt x="5257" y="3093"/>
                </a:lnTo>
                <a:lnTo>
                  <a:pt x="5267" y="3074"/>
                </a:lnTo>
                <a:lnTo>
                  <a:pt x="5279" y="3056"/>
                </a:lnTo>
                <a:lnTo>
                  <a:pt x="5291" y="3038"/>
                </a:lnTo>
                <a:lnTo>
                  <a:pt x="5303" y="3021"/>
                </a:lnTo>
                <a:lnTo>
                  <a:pt x="5317" y="3004"/>
                </a:lnTo>
                <a:lnTo>
                  <a:pt x="5331" y="2987"/>
                </a:lnTo>
                <a:lnTo>
                  <a:pt x="5346" y="2971"/>
                </a:lnTo>
                <a:lnTo>
                  <a:pt x="5362" y="2956"/>
                </a:lnTo>
                <a:lnTo>
                  <a:pt x="5378" y="2942"/>
                </a:lnTo>
                <a:lnTo>
                  <a:pt x="5396" y="2928"/>
                </a:lnTo>
                <a:lnTo>
                  <a:pt x="5414" y="2916"/>
                </a:lnTo>
                <a:lnTo>
                  <a:pt x="5432" y="2904"/>
                </a:lnTo>
                <a:lnTo>
                  <a:pt x="5451" y="2893"/>
                </a:lnTo>
                <a:lnTo>
                  <a:pt x="5470" y="2883"/>
                </a:lnTo>
                <a:lnTo>
                  <a:pt x="5490" y="2872"/>
                </a:lnTo>
                <a:lnTo>
                  <a:pt x="5511" y="2864"/>
                </a:lnTo>
                <a:lnTo>
                  <a:pt x="5531" y="2857"/>
                </a:lnTo>
                <a:lnTo>
                  <a:pt x="5552" y="2850"/>
                </a:lnTo>
                <a:lnTo>
                  <a:pt x="5573" y="2845"/>
                </a:lnTo>
                <a:lnTo>
                  <a:pt x="5594" y="2841"/>
                </a:lnTo>
                <a:lnTo>
                  <a:pt x="5616" y="2838"/>
                </a:lnTo>
                <a:lnTo>
                  <a:pt x="5639" y="2836"/>
                </a:lnTo>
                <a:lnTo>
                  <a:pt x="5661" y="2835"/>
                </a:lnTo>
                <a:lnTo>
                  <a:pt x="5683" y="2836"/>
                </a:lnTo>
                <a:lnTo>
                  <a:pt x="5705" y="2838"/>
                </a:lnTo>
                <a:lnTo>
                  <a:pt x="5726" y="2842"/>
                </a:lnTo>
                <a:lnTo>
                  <a:pt x="5749" y="2847"/>
                </a:lnTo>
                <a:lnTo>
                  <a:pt x="5770" y="2853"/>
                </a:lnTo>
                <a:lnTo>
                  <a:pt x="5790" y="2859"/>
                </a:lnTo>
                <a:lnTo>
                  <a:pt x="5810" y="2867"/>
                </a:lnTo>
                <a:lnTo>
                  <a:pt x="5829" y="2875"/>
                </a:lnTo>
                <a:lnTo>
                  <a:pt x="5846" y="2886"/>
                </a:lnTo>
                <a:lnTo>
                  <a:pt x="5864" y="2895"/>
                </a:lnTo>
                <a:lnTo>
                  <a:pt x="5880" y="2905"/>
                </a:lnTo>
                <a:lnTo>
                  <a:pt x="5895" y="2915"/>
                </a:lnTo>
                <a:lnTo>
                  <a:pt x="5908" y="2926"/>
                </a:lnTo>
                <a:lnTo>
                  <a:pt x="5920" y="2936"/>
                </a:lnTo>
                <a:lnTo>
                  <a:pt x="5930" y="2946"/>
                </a:lnTo>
                <a:lnTo>
                  <a:pt x="5938" y="2957"/>
                </a:lnTo>
                <a:lnTo>
                  <a:pt x="8622" y="5431"/>
                </a:lnTo>
                <a:lnTo>
                  <a:pt x="8642" y="5451"/>
                </a:lnTo>
                <a:lnTo>
                  <a:pt x="8660" y="5471"/>
                </a:lnTo>
                <a:lnTo>
                  <a:pt x="8676" y="5491"/>
                </a:lnTo>
                <a:lnTo>
                  <a:pt x="8690" y="5511"/>
                </a:lnTo>
                <a:lnTo>
                  <a:pt x="8703" y="5532"/>
                </a:lnTo>
                <a:lnTo>
                  <a:pt x="8715" y="5553"/>
                </a:lnTo>
                <a:lnTo>
                  <a:pt x="8726" y="5574"/>
                </a:lnTo>
                <a:lnTo>
                  <a:pt x="8735" y="5594"/>
                </a:lnTo>
                <a:lnTo>
                  <a:pt x="8743" y="5616"/>
                </a:lnTo>
                <a:lnTo>
                  <a:pt x="8751" y="5637"/>
                </a:lnTo>
                <a:lnTo>
                  <a:pt x="8756" y="5661"/>
                </a:lnTo>
                <a:lnTo>
                  <a:pt x="8761" y="5683"/>
                </a:lnTo>
                <a:lnTo>
                  <a:pt x="8764" y="5706"/>
                </a:lnTo>
                <a:lnTo>
                  <a:pt x="8767" y="5730"/>
                </a:lnTo>
                <a:lnTo>
                  <a:pt x="8768" y="5753"/>
                </a:lnTo>
                <a:lnTo>
                  <a:pt x="8769" y="5779"/>
                </a:lnTo>
                <a:lnTo>
                  <a:pt x="8768" y="5799"/>
                </a:lnTo>
                <a:lnTo>
                  <a:pt x="8767" y="5820"/>
                </a:lnTo>
                <a:lnTo>
                  <a:pt x="8764" y="5841"/>
                </a:lnTo>
                <a:lnTo>
                  <a:pt x="8761" y="5862"/>
                </a:lnTo>
                <a:lnTo>
                  <a:pt x="8756" y="5885"/>
                </a:lnTo>
                <a:lnTo>
                  <a:pt x="8751" y="5907"/>
                </a:lnTo>
                <a:lnTo>
                  <a:pt x="8743" y="5930"/>
                </a:lnTo>
                <a:lnTo>
                  <a:pt x="8735" y="5952"/>
                </a:lnTo>
                <a:lnTo>
                  <a:pt x="8726" y="5975"/>
                </a:lnTo>
                <a:lnTo>
                  <a:pt x="8715" y="5997"/>
                </a:lnTo>
                <a:lnTo>
                  <a:pt x="8703" y="6019"/>
                </a:lnTo>
                <a:lnTo>
                  <a:pt x="8690" y="6042"/>
                </a:lnTo>
                <a:lnTo>
                  <a:pt x="8676" y="6064"/>
                </a:lnTo>
                <a:lnTo>
                  <a:pt x="8660" y="6085"/>
                </a:lnTo>
                <a:lnTo>
                  <a:pt x="8642" y="6105"/>
                </a:lnTo>
                <a:lnTo>
                  <a:pt x="8622" y="6125"/>
                </a:lnTo>
                <a:lnTo>
                  <a:pt x="5979" y="8587"/>
                </a:lnTo>
                <a:close/>
                <a:moveTo>
                  <a:pt x="5713" y="949"/>
                </a:moveTo>
                <a:lnTo>
                  <a:pt x="5467" y="955"/>
                </a:lnTo>
                <a:lnTo>
                  <a:pt x="5224" y="974"/>
                </a:lnTo>
                <a:lnTo>
                  <a:pt x="4984" y="1005"/>
                </a:lnTo>
                <a:lnTo>
                  <a:pt x="4749" y="1047"/>
                </a:lnTo>
                <a:lnTo>
                  <a:pt x="4517" y="1101"/>
                </a:lnTo>
                <a:lnTo>
                  <a:pt x="4291" y="1166"/>
                </a:lnTo>
                <a:lnTo>
                  <a:pt x="4068" y="1242"/>
                </a:lnTo>
                <a:lnTo>
                  <a:pt x="3851" y="1328"/>
                </a:lnTo>
                <a:lnTo>
                  <a:pt x="3639" y="1424"/>
                </a:lnTo>
                <a:lnTo>
                  <a:pt x="3434" y="1531"/>
                </a:lnTo>
                <a:lnTo>
                  <a:pt x="3234" y="1647"/>
                </a:lnTo>
                <a:lnTo>
                  <a:pt x="3040" y="1772"/>
                </a:lnTo>
                <a:lnTo>
                  <a:pt x="2853" y="1907"/>
                </a:lnTo>
                <a:lnTo>
                  <a:pt x="2673" y="2050"/>
                </a:lnTo>
                <a:lnTo>
                  <a:pt x="2500" y="2201"/>
                </a:lnTo>
                <a:lnTo>
                  <a:pt x="2334" y="2360"/>
                </a:lnTo>
                <a:lnTo>
                  <a:pt x="2176" y="2529"/>
                </a:lnTo>
                <a:lnTo>
                  <a:pt x="2026" y="2703"/>
                </a:lnTo>
                <a:lnTo>
                  <a:pt x="1884" y="2886"/>
                </a:lnTo>
                <a:lnTo>
                  <a:pt x="1752" y="3075"/>
                </a:lnTo>
                <a:lnTo>
                  <a:pt x="1628" y="3271"/>
                </a:lnTo>
                <a:lnTo>
                  <a:pt x="1513" y="3473"/>
                </a:lnTo>
                <a:lnTo>
                  <a:pt x="1408" y="3682"/>
                </a:lnTo>
                <a:lnTo>
                  <a:pt x="1312" y="3896"/>
                </a:lnTo>
                <a:lnTo>
                  <a:pt x="1228" y="4115"/>
                </a:lnTo>
                <a:lnTo>
                  <a:pt x="1153" y="4340"/>
                </a:lnTo>
                <a:lnTo>
                  <a:pt x="1088" y="4569"/>
                </a:lnTo>
                <a:lnTo>
                  <a:pt x="1035" y="4803"/>
                </a:lnTo>
                <a:lnTo>
                  <a:pt x="993" y="5042"/>
                </a:lnTo>
                <a:lnTo>
                  <a:pt x="963" y="5284"/>
                </a:lnTo>
                <a:lnTo>
                  <a:pt x="945" y="5530"/>
                </a:lnTo>
                <a:lnTo>
                  <a:pt x="939" y="5779"/>
                </a:lnTo>
                <a:lnTo>
                  <a:pt x="945" y="6028"/>
                </a:lnTo>
                <a:lnTo>
                  <a:pt x="963" y="6273"/>
                </a:lnTo>
                <a:lnTo>
                  <a:pt x="993" y="6516"/>
                </a:lnTo>
                <a:lnTo>
                  <a:pt x="1035" y="6754"/>
                </a:lnTo>
                <a:lnTo>
                  <a:pt x="1088" y="6989"/>
                </a:lnTo>
                <a:lnTo>
                  <a:pt x="1153" y="7218"/>
                </a:lnTo>
                <a:lnTo>
                  <a:pt x="1228" y="7444"/>
                </a:lnTo>
                <a:lnTo>
                  <a:pt x="1312" y="7663"/>
                </a:lnTo>
                <a:lnTo>
                  <a:pt x="1408" y="7878"/>
                </a:lnTo>
                <a:lnTo>
                  <a:pt x="1513" y="8087"/>
                </a:lnTo>
                <a:lnTo>
                  <a:pt x="1628" y="8289"/>
                </a:lnTo>
                <a:lnTo>
                  <a:pt x="1752" y="8486"/>
                </a:lnTo>
                <a:lnTo>
                  <a:pt x="1884" y="8676"/>
                </a:lnTo>
                <a:lnTo>
                  <a:pt x="2026" y="8858"/>
                </a:lnTo>
                <a:lnTo>
                  <a:pt x="2176" y="9033"/>
                </a:lnTo>
                <a:lnTo>
                  <a:pt x="2334" y="9202"/>
                </a:lnTo>
                <a:lnTo>
                  <a:pt x="2500" y="9362"/>
                </a:lnTo>
                <a:lnTo>
                  <a:pt x="2673" y="9514"/>
                </a:lnTo>
                <a:lnTo>
                  <a:pt x="2853" y="9658"/>
                </a:lnTo>
                <a:lnTo>
                  <a:pt x="3040" y="9792"/>
                </a:lnTo>
                <a:lnTo>
                  <a:pt x="3234" y="9918"/>
                </a:lnTo>
                <a:lnTo>
                  <a:pt x="3434" y="10035"/>
                </a:lnTo>
                <a:lnTo>
                  <a:pt x="3639" y="10142"/>
                </a:lnTo>
                <a:lnTo>
                  <a:pt x="3851" y="10239"/>
                </a:lnTo>
                <a:lnTo>
                  <a:pt x="4068" y="10326"/>
                </a:lnTo>
                <a:lnTo>
                  <a:pt x="4291" y="10401"/>
                </a:lnTo>
                <a:lnTo>
                  <a:pt x="4517" y="10467"/>
                </a:lnTo>
                <a:lnTo>
                  <a:pt x="4749" y="10520"/>
                </a:lnTo>
                <a:lnTo>
                  <a:pt x="4984" y="10564"/>
                </a:lnTo>
                <a:lnTo>
                  <a:pt x="5224" y="10594"/>
                </a:lnTo>
                <a:lnTo>
                  <a:pt x="5467" y="10613"/>
                </a:lnTo>
                <a:lnTo>
                  <a:pt x="5713" y="10619"/>
                </a:lnTo>
                <a:lnTo>
                  <a:pt x="5960" y="10613"/>
                </a:lnTo>
                <a:lnTo>
                  <a:pt x="6206" y="10594"/>
                </a:lnTo>
                <a:lnTo>
                  <a:pt x="6446" y="10564"/>
                </a:lnTo>
                <a:lnTo>
                  <a:pt x="6683" y="10520"/>
                </a:lnTo>
                <a:lnTo>
                  <a:pt x="6916" y="10467"/>
                </a:lnTo>
                <a:lnTo>
                  <a:pt x="7144" y="10401"/>
                </a:lnTo>
                <a:lnTo>
                  <a:pt x="7367" y="10326"/>
                </a:lnTo>
                <a:lnTo>
                  <a:pt x="7584" y="10239"/>
                </a:lnTo>
                <a:lnTo>
                  <a:pt x="7797" y="10142"/>
                </a:lnTo>
                <a:lnTo>
                  <a:pt x="8005" y="10035"/>
                </a:lnTo>
                <a:lnTo>
                  <a:pt x="8206" y="9918"/>
                </a:lnTo>
                <a:lnTo>
                  <a:pt x="8401" y="9792"/>
                </a:lnTo>
                <a:lnTo>
                  <a:pt x="8588" y="9658"/>
                </a:lnTo>
                <a:lnTo>
                  <a:pt x="8770" y="9514"/>
                </a:lnTo>
                <a:lnTo>
                  <a:pt x="8944" y="9362"/>
                </a:lnTo>
                <a:lnTo>
                  <a:pt x="9111" y="9202"/>
                </a:lnTo>
                <a:lnTo>
                  <a:pt x="9269" y="9033"/>
                </a:lnTo>
                <a:lnTo>
                  <a:pt x="9420" y="8858"/>
                </a:lnTo>
                <a:lnTo>
                  <a:pt x="9563" y="8676"/>
                </a:lnTo>
                <a:lnTo>
                  <a:pt x="9696" y="8486"/>
                </a:lnTo>
                <a:lnTo>
                  <a:pt x="9821" y="8289"/>
                </a:lnTo>
                <a:lnTo>
                  <a:pt x="9936" y="8087"/>
                </a:lnTo>
                <a:lnTo>
                  <a:pt x="10042" y="7878"/>
                </a:lnTo>
                <a:lnTo>
                  <a:pt x="10138" y="7663"/>
                </a:lnTo>
                <a:lnTo>
                  <a:pt x="10223" y="7444"/>
                </a:lnTo>
                <a:lnTo>
                  <a:pt x="10299" y="7218"/>
                </a:lnTo>
                <a:lnTo>
                  <a:pt x="10363" y="6989"/>
                </a:lnTo>
                <a:lnTo>
                  <a:pt x="10417" y="6754"/>
                </a:lnTo>
                <a:lnTo>
                  <a:pt x="10458" y="6516"/>
                </a:lnTo>
                <a:lnTo>
                  <a:pt x="10490" y="6273"/>
                </a:lnTo>
                <a:lnTo>
                  <a:pt x="10508" y="6028"/>
                </a:lnTo>
                <a:lnTo>
                  <a:pt x="10514" y="5779"/>
                </a:lnTo>
                <a:lnTo>
                  <a:pt x="10508" y="5530"/>
                </a:lnTo>
                <a:lnTo>
                  <a:pt x="10490" y="5284"/>
                </a:lnTo>
                <a:lnTo>
                  <a:pt x="10458" y="5042"/>
                </a:lnTo>
                <a:lnTo>
                  <a:pt x="10417" y="4803"/>
                </a:lnTo>
                <a:lnTo>
                  <a:pt x="10363" y="4569"/>
                </a:lnTo>
                <a:lnTo>
                  <a:pt x="10299" y="4340"/>
                </a:lnTo>
                <a:lnTo>
                  <a:pt x="10223" y="4115"/>
                </a:lnTo>
                <a:lnTo>
                  <a:pt x="10138" y="3896"/>
                </a:lnTo>
                <a:lnTo>
                  <a:pt x="10042" y="3682"/>
                </a:lnTo>
                <a:lnTo>
                  <a:pt x="9936" y="3473"/>
                </a:lnTo>
                <a:lnTo>
                  <a:pt x="9821" y="3271"/>
                </a:lnTo>
                <a:lnTo>
                  <a:pt x="9696" y="3075"/>
                </a:lnTo>
                <a:lnTo>
                  <a:pt x="9563" y="2886"/>
                </a:lnTo>
                <a:lnTo>
                  <a:pt x="9420" y="2703"/>
                </a:lnTo>
                <a:lnTo>
                  <a:pt x="9269" y="2529"/>
                </a:lnTo>
                <a:lnTo>
                  <a:pt x="9111" y="2360"/>
                </a:lnTo>
                <a:lnTo>
                  <a:pt x="8944" y="2201"/>
                </a:lnTo>
                <a:lnTo>
                  <a:pt x="8770" y="2050"/>
                </a:lnTo>
                <a:lnTo>
                  <a:pt x="8588" y="1907"/>
                </a:lnTo>
                <a:lnTo>
                  <a:pt x="8401" y="1772"/>
                </a:lnTo>
                <a:lnTo>
                  <a:pt x="8206" y="1647"/>
                </a:lnTo>
                <a:lnTo>
                  <a:pt x="8005" y="1531"/>
                </a:lnTo>
                <a:lnTo>
                  <a:pt x="7797" y="1424"/>
                </a:lnTo>
                <a:lnTo>
                  <a:pt x="7584" y="1328"/>
                </a:lnTo>
                <a:lnTo>
                  <a:pt x="7367" y="1242"/>
                </a:lnTo>
                <a:lnTo>
                  <a:pt x="7144" y="1166"/>
                </a:lnTo>
                <a:lnTo>
                  <a:pt x="6916" y="1101"/>
                </a:lnTo>
                <a:lnTo>
                  <a:pt x="6683" y="1047"/>
                </a:lnTo>
                <a:lnTo>
                  <a:pt x="6446" y="1005"/>
                </a:lnTo>
                <a:lnTo>
                  <a:pt x="6206" y="974"/>
                </a:lnTo>
                <a:lnTo>
                  <a:pt x="5960" y="955"/>
                </a:lnTo>
                <a:lnTo>
                  <a:pt x="5713" y="949"/>
                </a:lnTo>
                <a:close/>
                <a:moveTo>
                  <a:pt x="5713" y="11555"/>
                </a:moveTo>
                <a:lnTo>
                  <a:pt x="5420" y="11547"/>
                </a:lnTo>
                <a:lnTo>
                  <a:pt x="5130" y="11525"/>
                </a:lnTo>
                <a:lnTo>
                  <a:pt x="4845" y="11489"/>
                </a:lnTo>
                <a:lnTo>
                  <a:pt x="4564" y="11438"/>
                </a:lnTo>
                <a:lnTo>
                  <a:pt x="4288" y="11374"/>
                </a:lnTo>
                <a:lnTo>
                  <a:pt x="4018" y="11296"/>
                </a:lnTo>
                <a:lnTo>
                  <a:pt x="3752" y="11206"/>
                </a:lnTo>
                <a:lnTo>
                  <a:pt x="3493" y="11102"/>
                </a:lnTo>
                <a:lnTo>
                  <a:pt x="3240" y="10987"/>
                </a:lnTo>
                <a:lnTo>
                  <a:pt x="2994" y="10859"/>
                </a:lnTo>
                <a:lnTo>
                  <a:pt x="2754" y="10721"/>
                </a:lnTo>
                <a:lnTo>
                  <a:pt x="2523" y="10571"/>
                </a:lnTo>
                <a:lnTo>
                  <a:pt x="2299" y="10409"/>
                </a:lnTo>
                <a:lnTo>
                  <a:pt x="2083" y="10238"/>
                </a:lnTo>
                <a:lnTo>
                  <a:pt x="1875" y="10056"/>
                </a:lnTo>
                <a:lnTo>
                  <a:pt x="1676" y="9865"/>
                </a:lnTo>
                <a:lnTo>
                  <a:pt x="1487" y="9665"/>
                </a:lnTo>
                <a:lnTo>
                  <a:pt x="1307" y="9456"/>
                </a:lnTo>
                <a:lnTo>
                  <a:pt x="1138" y="9237"/>
                </a:lnTo>
                <a:lnTo>
                  <a:pt x="977" y="9011"/>
                </a:lnTo>
                <a:lnTo>
                  <a:pt x="829" y="8776"/>
                </a:lnTo>
                <a:lnTo>
                  <a:pt x="691" y="8534"/>
                </a:lnTo>
                <a:lnTo>
                  <a:pt x="565" y="8285"/>
                </a:lnTo>
                <a:lnTo>
                  <a:pt x="450" y="8029"/>
                </a:lnTo>
                <a:lnTo>
                  <a:pt x="348" y="7767"/>
                </a:lnTo>
                <a:lnTo>
                  <a:pt x="257" y="7498"/>
                </a:lnTo>
                <a:lnTo>
                  <a:pt x="180" y="7224"/>
                </a:lnTo>
                <a:lnTo>
                  <a:pt x="116" y="6944"/>
                </a:lnTo>
                <a:lnTo>
                  <a:pt x="65" y="6660"/>
                </a:lnTo>
                <a:lnTo>
                  <a:pt x="29" y="6370"/>
                </a:lnTo>
                <a:lnTo>
                  <a:pt x="7" y="6076"/>
                </a:lnTo>
                <a:lnTo>
                  <a:pt x="0" y="5779"/>
                </a:lnTo>
                <a:lnTo>
                  <a:pt x="7" y="5481"/>
                </a:lnTo>
                <a:lnTo>
                  <a:pt x="29" y="5187"/>
                </a:lnTo>
                <a:lnTo>
                  <a:pt x="65" y="4898"/>
                </a:lnTo>
                <a:lnTo>
                  <a:pt x="116" y="4612"/>
                </a:lnTo>
                <a:lnTo>
                  <a:pt x="180" y="4333"/>
                </a:lnTo>
                <a:lnTo>
                  <a:pt x="257" y="4058"/>
                </a:lnTo>
                <a:lnTo>
                  <a:pt x="348" y="3790"/>
                </a:lnTo>
                <a:lnTo>
                  <a:pt x="450" y="3527"/>
                </a:lnTo>
                <a:lnTo>
                  <a:pt x="565" y="3272"/>
                </a:lnTo>
                <a:lnTo>
                  <a:pt x="691" y="3022"/>
                </a:lnTo>
                <a:lnTo>
                  <a:pt x="829" y="2780"/>
                </a:lnTo>
                <a:lnTo>
                  <a:pt x="977" y="2546"/>
                </a:lnTo>
                <a:lnTo>
                  <a:pt x="1138" y="2319"/>
                </a:lnTo>
                <a:lnTo>
                  <a:pt x="1307" y="2101"/>
                </a:lnTo>
                <a:lnTo>
                  <a:pt x="1487" y="1892"/>
                </a:lnTo>
                <a:lnTo>
                  <a:pt x="1676" y="1691"/>
                </a:lnTo>
                <a:lnTo>
                  <a:pt x="1875" y="1500"/>
                </a:lnTo>
                <a:lnTo>
                  <a:pt x="2083" y="1318"/>
                </a:lnTo>
                <a:lnTo>
                  <a:pt x="2299" y="1147"/>
                </a:lnTo>
                <a:lnTo>
                  <a:pt x="2523" y="985"/>
                </a:lnTo>
                <a:lnTo>
                  <a:pt x="2754" y="836"/>
                </a:lnTo>
                <a:lnTo>
                  <a:pt x="2994" y="697"/>
                </a:lnTo>
                <a:lnTo>
                  <a:pt x="3240" y="569"/>
                </a:lnTo>
                <a:lnTo>
                  <a:pt x="3493" y="453"/>
                </a:lnTo>
                <a:lnTo>
                  <a:pt x="3752" y="350"/>
                </a:lnTo>
                <a:lnTo>
                  <a:pt x="4018" y="260"/>
                </a:lnTo>
                <a:lnTo>
                  <a:pt x="4288" y="182"/>
                </a:lnTo>
                <a:lnTo>
                  <a:pt x="4564" y="118"/>
                </a:lnTo>
                <a:lnTo>
                  <a:pt x="4845" y="67"/>
                </a:lnTo>
                <a:lnTo>
                  <a:pt x="5130" y="30"/>
                </a:lnTo>
                <a:lnTo>
                  <a:pt x="5420" y="8"/>
                </a:lnTo>
                <a:lnTo>
                  <a:pt x="5713" y="0"/>
                </a:lnTo>
                <a:lnTo>
                  <a:pt x="6008" y="8"/>
                </a:lnTo>
                <a:lnTo>
                  <a:pt x="6298" y="30"/>
                </a:lnTo>
                <a:lnTo>
                  <a:pt x="6585" y="67"/>
                </a:lnTo>
                <a:lnTo>
                  <a:pt x="6866" y="118"/>
                </a:lnTo>
                <a:lnTo>
                  <a:pt x="7143" y="182"/>
                </a:lnTo>
                <a:lnTo>
                  <a:pt x="7414" y="260"/>
                </a:lnTo>
                <a:lnTo>
                  <a:pt x="7680" y="350"/>
                </a:lnTo>
                <a:lnTo>
                  <a:pt x="7940" y="453"/>
                </a:lnTo>
                <a:lnTo>
                  <a:pt x="8193" y="569"/>
                </a:lnTo>
                <a:lnTo>
                  <a:pt x="8439" y="697"/>
                </a:lnTo>
                <a:lnTo>
                  <a:pt x="8678" y="836"/>
                </a:lnTo>
                <a:lnTo>
                  <a:pt x="8910" y="985"/>
                </a:lnTo>
                <a:lnTo>
                  <a:pt x="9134" y="1147"/>
                </a:lnTo>
                <a:lnTo>
                  <a:pt x="9350" y="1318"/>
                </a:lnTo>
                <a:lnTo>
                  <a:pt x="9557" y="1500"/>
                </a:lnTo>
                <a:lnTo>
                  <a:pt x="9755" y="1691"/>
                </a:lnTo>
                <a:lnTo>
                  <a:pt x="9944" y="1892"/>
                </a:lnTo>
                <a:lnTo>
                  <a:pt x="10123" y="2101"/>
                </a:lnTo>
                <a:lnTo>
                  <a:pt x="10293" y="2319"/>
                </a:lnTo>
                <a:lnTo>
                  <a:pt x="10452" y="2546"/>
                </a:lnTo>
                <a:lnTo>
                  <a:pt x="10601" y="2780"/>
                </a:lnTo>
                <a:lnTo>
                  <a:pt x="10738" y="3022"/>
                </a:lnTo>
                <a:lnTo>
                  <a:pt x="10864" y="3272"/>
                </a:lnTo>
                <a:lnTo>
                  <a:pt x="10979" y="3527"/>
                </a:lnTo>
                <a:lnTo>
                  <a:pt x="11081" y="3790"/>
                </a:lnTo>
                <a:lnTo>
                  <a:pt x="11170" y="4058"/>
                </a:lnTo>
                <a:lnTo>
                  <a:pt x="11247" y="4333"/>
                </a:lnTo>
                <a:lnTo>
                  <a:pt x="11311" y="4612"/>
                </a:lnTo>
                <a:lnTo>
                  <a:pt x="11361" y="4898"/>
                </a:lnTo>
                <a:lnTo>
                  <a:pt x="11397" y="5187"/>
                </a:lnTo>
                <a:lnTo>
                  <a:pt x="11419" y="5481"/>
                </a:lnTo>
                <a:lnTo>
                  <a:pt x="11427" y="5779"/>
                </a:lnTo>
                <a:lnTo>
                  <a:pt x="11419" y="6076"/>
                </a:lnTo>
                <a:lnTo>
                  <a:pt x="11397" y="6370"/>
                </a:lnTo>
                <a:lnTo>
                  <a:pt x="11361" y="6660"/>
                </a:lnTo>
                <a:lnTo>
                  <a:pt x="11311" y="6944"/>
                </a:lnTo>
                <a:lnTo>
                  <a:pt x="11247" y="7224"/>
                </a:lnTo>
                <a:lnTo>
                  <a:pt x="11170" y="7498"/>
                </a:lnTo>
                <a:lnTo>
                  <a:pt x="11081" y="7767"/>
                </a:lnTo>
                <a:lnTo>
                  <a:pt x="10979" y="8029"/>
                </a:lnTo>
                <a:lnTo>
                  <a:pt x="10864" y="8285"/>
                </a:lnTo>
                <a:lnTo>
                  <a:pt x="10738" y="8534"/>
                </a:lnTo>
                <a:lnTo>
                  <a:pt x="10601" y="8776"/>
                </a:lnTo>
                <a:lnTo>
                  <a:pt x="10452" y="9011"/>
                </a:lnTo>
                <a:lnTo>
                  <a:pt x="10293" y="9237"/>
                </a:lnTo>
                <a:lnTo>
                  <a:pt x="10123" y="9456"/>
                </a:lnTo>
                <a:lnTo>
                  <a:pt x="9944" y="9665"/>
                </a:lnTo>
                <a:lnTo>
                  <a:pt x="9755" y="9865"/>
                </a:lnTo>
                <a:lnTo>
                  <a:pt x="9557" y="10056"/>
                </a:lnTo>
                <a:lnTo>
                  <a:pt x="9350" y="10238"/>
                </a:lnTo>
                <a:lnTo>
                  <a:pt x="9134" y="10409"/>
                </a:lnTo>
                <a:lnTo>
                  <a:pt x="8910" y="10571"/>
                </a:lnTo>
                <a:lnTo>
                  <a:pt x="8678" y="10721"/>
                </a:lnTo>
                <a:lnTo>
                  <a:pt x="8439" y="10859"/>
                </a:lnTo>
                <a:lnTo>
                  <a:pt x="8193" y="10987"/>
                </a:lnTo>
                <a:lnTo>
                  <a:pt x="7940" y="11102"/>
                </a:lnTo>
                <a:lnTo>
                  <a:pt x="7680" y="11206"/>
                </a:lnTo>
                <a:lnTo>
                  <a:pt x="7414" y="11296"/>
                </a:lnTo>
                <a:lnTo>
                  <a:pt x="7143" y="11374"/>
                </a:lnTo>
                <a:lnTo>
                  <a:pt x="6866" y="11438"/>
                </a:lnTo>
                <a:lnTo>
                  <a:pt x="6585" y="11489"/>
                </a:lnTo>
                <a:lnTo>
                  <a:pt x="6298" y="11525"/>
                </a:lnTo>
                <a:lnTo>
                  <a:pt x="6008" y="11547"/>
                </a:lnTo>
                <a:lnTo>
                  <a:pt x="5713" y="11555"/>
                </a:lnTo>
                <a:close/>
              </a:path>
            </a:pathLst>
          </a:custGeom>
          <a:solidFill>
            <a:srgbClr val="44C8F4"/>
          </a:solidFill>
          <a:ln w="9525">
            <a:noFill/>
            <a:round/>
            <a:headEnd/>
            <a:tailEnd/>
          </a:ln>
        </p:spPr>
        <p:txBody>
          <a:bodyPr/>
          <a:lstStyle/>
          <a:p>
            <a:pPr>
              <a:defRPr/>
            </a:pPr>
            <a:endParaRPr lang="en-GB">
              <a:solidFill>
                <a:srgbClr val="000000"/>
              </a:solidFill>
            </a:endParaRPr>
          </a:p>
        </p:txBody>
      </p:sp>
    </p:spTree>
  </p:cSld>
  <p:clrMap bg1="lt1" tx1="dk1" bg2="lt2" tx2="dk2" accent1="accent1" accent2="accent2" accent3="accent3" accent4="accent4" accent5="accent5" accent6="accent6" hlink="hlink" folHlink="folHlink"/>
  <p:sldLayoutIdLst>
    <p:sldLayoutId id="2147483814" r:id="rId1"/>
  </p:sldLayoutIdLst>
  <p:hf hdr="0" ftr="0" dt="0"/>
  <p:txStyles>
    <p:titleStyle>
      <a:lvl1pPr algn="l" rtl="0" eaLnBrk="0" fontAlgn="base" hangingPunct="0">
        <a:lnSpc>
          <a:spcPts val="3300"/>
        </a:lnSpc>
        <a:spcBef>
          <a:spcPct val="0"/>
        </a:spcBef>
        <a:spcAft>
          <a:spcPct val="0"/>
        </a:spcAft>
        <a:defRPr sz="3500" b="1">
          <a:solidFill>
            <a:schemeClr val="tx1"/>
          </a:solidFill>
          <a:latin typeface="+mj-lt"/>
          <a:ea typeface="+mj-ea"/>
          <a:cs typeface="+mj-cs"/>
        </a:defRPr>
      </a:lvl1pPr>
      <a:lvl2pPr algn="l" rtl="0" eaLnBrk="0" fontAlgn="base" hangingPunct="0">
        <a:lnSpc>
          <a:spcPts val="3300"/>
        </a:lnSpc>
        <a:spcBef>
          <a:spcPct val="0"/>
        </a:spcBef>
        <a:spcAft>
          <a:spcPct val="0"/>
        </a:spcAft>
        <a:defRPr sz="3500" b="1">
          <a:solidFill>
            <a:schemeClr val="tx1"/>
          </a:solidFill>
          <a:latin typeface="Arial" charset="0"/>
        </a:defRPr>
      </a:lvl2pPr>
      <a:lvl3pPr algn="l" rtl="0" eaLnBrk="0" fontAlgn="base" hangingPunct="0">
        <a:lnSpc>
          <a:spcPts val="3300"/>
        </a:lnSpc>
        <a:spcBef>
          <a:spcPct val="0"/>
        </a:spcBef>
        <a:spcAft>
          <a:spcPct val="0"/>
        </a:spcAft>
        <a:defRPr sz="3500" b="1">
          <a:solidFill>
            <a:schemeClr val="tx1"/>
          </a:solidFill>
          <a:latin typeface="Arial" charset="0"/>
        </a:defRPr>
      </a:lvl3pPr>
      <a:lvl4pPr algn="l" rtl="0" eaLnBrk="0" fontAlgn="base" hangingPunct="0">
        <a:lnSpc>
          <a:spcPts val="3300"/>
        </a:lnSpc>
        <a:spcBef>
          <a:spcPct val="0"/>
        </a:spcBef>
        <a:spcAft>
          <a:spcPct val="0"/>
        </a:spcAft>
        <a:defRPr sz="3500" b="1">
          <a:solidFill>
            <a:schemeClr val="tx1"/>
          </a:solidFill>
          <a:latin typeface="Arial" charset="0"/>
        </a:defRPr>
      </a:lvl4pPr>
      <a:lvl5pPr algn="l" rtl="0" eaLnBrk="0" fontAlgn="base" hangingPunct="0">
        <a:lnSpc>
          <a:spcPts val="3300"/>
        </a:lnSpc>
        <a:spcBef>
          <a:spcPct val="0"/>
        </a:spcBef>
        <a:spcAft>
          <a:spcPct val="0"/>
        </a:spcAft>
        <a:defRPr sz="3500" b="1">
          <a:solidFill>
            <a:schemeClr val="tx1"/>
          </a:solidFill>
          <a:latin typeface="Arial" charset="0"/>
        </a:defRPr>
      </a:lvl5pPr>
      <a:lvl6pPr marL="457200" algn="l" rtl="0" fontAlgn="base">
        <a:lnSpc>
          <a:spcPts val="3300"/>
        </a:lnSpc>
        <a:spcBef>
          <a:spcPct val="0"/>
        </a:spcBef>
        <a:spcAft>
          <a:spcPct val="0"/>
        </a:spcAft>
        <a:defRPr sz="3500" b="1">
          <a:solidFill>
            <a:schemeClr val="tx1"/>
          </a:solidFill>
          <a:latin typeface="Arial" charset="0"/>
        </a:defRPr>
      </a:lvl6pPr>
      <a:lvl7pPr marL="914400" algn="l" rtl="0" fontAlgn="base">
        <a:lnSpc>
          <a:spcPts val="3300"/>
        </a:lnSpc>
        <a:spcBef>
          <a:spcPct val="0"/>
        </a:spcBef>
        <a:spcAft>
          <a:spcPct val="0"/>
        </a:spcAft>
        <a:defRPr sz="3500" b="1">
          <a:solidFill>
            <a:schemeClr val="tx1"/>
          </a:solidFill>
          <a:latin typeface="Arial" charset="0"/>
        </a:defRPr>
      </a:lvl7pPr>
      <a:lvl8pPr marL="1371600" algn="l" rtl="0" fontAlgn="base">
        <a:lnSpc>
          <a:spcPts val="3300"/>
        </a:lnSpc>
        <a:spcBef>
          <a:spcPct val="0"/>
        </a:spcBef>
        <a:spcAft>
          <a:spcPct val="0"/>
        </a:spcAft>
        <a:defRPr sz="3500" b="1">
          <a:solidFill>
            <a:schemeClr val="tx1"/>
          </a:solidFill>
          <a:latin typeface="Arial" charset="0"/>
        </a:defRPr>
      </a:lvl8pPr>
      <a:lvl9pPr marL="1828800" algn="l" rtl="0" fontAlgn="base">
        <a:lnSpc>
          <a:spcPts val="3300"/>
        </a:lnSpc>
        <a:spcBef>
          <a:spcPct val="0"/>
        </a:spcBef>
        <a:spcAft>
          <a:spcPct val="0"/>
        </a:spcAft>
        <a:defRPr sz="3500" b="1">
          <a:solidFill>
            <a:schemeClr val="tx1"/>
          </a:solidFill>
          <a:latin typeface="Arial" charset="0"/>
        </a:defRPr>
      </a:lvl9pPr>
    </p:titleStyle>
    <p:bodyStyle>
      <a:lvl1pPr marL="342900" indent="-342900" algn="l" rtl="0" eaLnBrk="0" fontAlgn="base" hangingPunct="0">
        <a:lnSpc>
          <a:spcPct val="83000"/>
        </a:lnSpc>
        <a:spcBef>
          <a:spcPct val="20000"/>
        </a:spcBef>
        <a:spcAft>
          <a:spcPct val="40000"/>
        </a:spcAft>
        <a:defRPr sz="2100">
          <a:solidFill>
            <a:schemeClr val="tx1"/>
          </a:solidFill>
          <a:latin typeface="+mn-lt"/>
          <a:ea typeface="+mn-ea"/>
          <a:cs typeface="+mn-cs"/>
        </a:defRPr>
      </a:lvl1pPr>
      <a:lvl2pPr marL="177800" indent="-176213" algn="l" rtl="0" eaLnBrk="0" fontAlgn="base" hangingPunct="0">
        <a:lnSpc>
          <a:spcPct val="102000"/>
        </a:lnSpc>
        <a:spcBef>
          <a:spcPct val="20000"/>
        </a:spcBef>
        <a:spcAft>
          <a:spcPct val="0"/>
        </a:spcAft>
        <a:buChar char="•"/>
        <a:defRPr>
          <a:solidFill>
            <a:schemeClr val="tx1"/>
          </a:solidFill>
          <a:latin typeface="+mn-lt"/>
        </a:defRPr>
      </a:lvl2pPr>
      <a:lvl3pPr marL="357188" indent="-177800" algn="l" rtl="0" eaLnBrk="0" fontAlgn="base" hangingPunct="0">
        <a:lnSpc>
          <a:spcPct val="102000"/>
        </a:lnSpc>
        <a:spcBef>
          <a:spcPct val="20000"/>
        </a:spcBef>
        <a:spcAft>
          <a:spcPct val="0"/>
        </a:spcAft>
        <a:buChar char="•"/>
        <a:defRPr>
          <a:solidFill>
            <a:schemeClr val="tx1"/>
          </a:solidFill>
          <a:latin typeface="+mn-lt"/>
        </a:defRPr>
      </a:lvl3pPr>
      <a:lvl4pPr marL="550863" indent="-192088" algn="l" rtl="0" eaLnBrk="0" fontAlgn="base" hangingPunct="0">
        <a:lnSpc>
          <a:spcPct val="102000"/>
        </a:lnSpc>
        <a:spcBef>
          <a:spcPct val="20000"/>
        </a:spcBef>
        <a:spcAft>
          <a:spcPct val="0"/>
        </a:spcAft>
        <a:buChar char="•"/>
        <a:defRPr>
          <a:solidFill>
            <a:schemeClr val="tx1"/>
          </a:solidFill>
          <a:latin typeface="+mn-lt"/>
        </a:defRPr>
      </a:lvl4pPr>
      <a:lvl5pPr marL="719138" indent="-166688" algn="l" rtl="0" eaLnBrk="0" fontAlgn="base" hangingPunct="0">
        <a:lnSpc>
          <a:spcPct val="102000"/>
        </a:lnSpc>
        <a:spcBef>
          <a:spcPct val="20000"/>
        </a:spcBef>
        <a:spcAft>
          <a:spcPct val="0"/>
        </a:spcAft>
        <a:buChar char="•"/>
        <a:defRPr>
          <a:solidFill>
            <a:schemeClr val="tx1"/>
          </a:solidFill>
          <a:latin typeface="+mn-lt"/>
        </a:defRPr>
      </a:lvl5pPr>
      <a:lvl6pPr marL="1176338" indent="-166688" algn="l" rtl="0" fontAlgn="base">
        <a:lnSpc>
          <a:spcPct val="102000"/>
        </a:lnSpc>
        <a:spcBef>
          <a:spcPct val="20000"/>
        </a:spcBef>
        <a:spcAft>
          <a:spcPct val="0"/>
        </a:spcAft>
        <a:buChar char="•"/>
        <a:defRPr>
          <a:solidFill>
            <a:schemeClr val="tx1"/>
          </a:solidFill>
          <a:latin typeface="+mn-lt"/>
        </a:defRPr>
      </a:lvl6pPr>
      <a:lvl7pPr marL="1633538" indent="-166688" algn="l" rtl="0" fontAlgn="base">
        <a:lnSpc>
          <a:spcPct val="102000"/>
        </a:lnSpc>
        <a:spcBef>
          <a:spcPct val="20000"/>
        </a:spcBef>
        <a:spcAft>
          <a:spcPct val="0"/>
        </a:spcAft>
        <a:buChar char="•"/>
        <a:defRPr>
          <a:solidFill>
            <a:schemeClr val="tx1"/>
          </a:solidFill>
          <a:latin typeface="+mn-lt"/>
        </a:defRPr>
      </a:lvl7pPr>
      <a:lvl8pPr marL="2090738" indent="-166688" algn="l" rtl="0" fontAlgn="base">
        <a:lnSpc>
          <a:spcPct val="102000"/>
        </a:lnSpc>
        <a:spcBef>
          <a:spcPct val="20000"/>
        </a:spcBef>
        <a:spcAft>
          <a:spcPct val="0"/>
        </a:spcAft>
        <a:buChar char="•"/>
        <a:defRPr>
          <a:solidFill>
            <a:schemeClr val="tx1"/>
          </a:solidFill>
          <a:latin typeface="+mn-lt"/>
        </a:defRPr>
      </a:lvl8pPr>
      <a:lvl9pPr marL="2547938" indent="-166688" algn="l" rtl="0" fontAlgn="base">
        <a:lnSpc>
          <a:spcPct val="102000"/>
        </a:lnSpc>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836613"/>
            <a:ext cx="8061325" cy="889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a-DK" smtClean="0"/>
              <a:t>Click to edit Master title style</a:t>
            </a:r>
          </a:p>
        </p:txBody>
      </p:sp>
      <p:sp>
        <p:nvSpPr>
          <p:cNvPr id="1027" name="Rectangle 3"/>
          <p:cNvSpPr>
            <a:spLocks noGrp="1" noChangeArrowheads="1"/>
          </p:cNvSpPr>
          <p:nvPr>
            <p:ph type="body" idx="1"/>
          </p:nvPr>
        </p:nvSpPr>
        <p:spPr bwMode="auto">
          <a:xfrm>
            <a:off x="539750" y="1952625"/>
            <a:ext cx="8061325" cy="46053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p>
        </p:txBody>
      </p:sp>
      <p:sp>
        <p:nvSpPr>
          <p:cNvPr id="1051" name="Rectangle 27"/>
          <p:cNvSpPr>
            <a:spLocks noGrp="1" noChangeArrowheads="1"/>
          </p:cNvSpPr>
          <p:nvPr>
            <p:ph type="sldNum" sz="quarter" idx="4"/>
          </p:nvPr>
        </p:nvSpPr>
        <p:spPr bwMode="auto">
          <a:xfrm>
            <a:off x="6464300" y="6635750"/>
            <a:ext cx="2133600" cy="2159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lnSpc>
                <a:spcPct val="100000"/>
              </a:lnSpc>
              <a:defRPr sz="1000">
                <a:latin typeface="+mj-lt"/>
              </a:defRPr>
            </a:lvl1pPr>
          </a:lstStyle>
          <a:p>
            <a:pPr>
              <a:defRPr/>
            </a:pPr>
            <a:fld id="{6C968BA4-AB72-49AE-8C85-0C8CE49B3635}" type="slidenum">
              <a:rPr lang="da-DK">
                <a:solidFill>
                  <a:srgbClr val="000000"/>
                </a:solidFill>
              </a:rPr>
              <a:pPr>
                <a:defRPr/>
              </a:pPr>
              <a:t>‹#›</a:t>
            </a:fld>
            <a:endParaRPr lang="da-DK" dirty="0">
              <a:solidFill>
                <a:srgbClr val="000000"/>
              </a:solidFill>
            </a:endParaRPr>
          </a:p>
        </p:txBody>
      </p:sp>
      <p:pic>
        <p:nvPicPr>
          <p:cNvPr id="1029" name="Picture 28" descr="di_logoorganisation_p_2"/>
          <p:cNvPicPr>
            <a:picLocks noChangeAspect="1" noChangeArrowheads="1"/>
          </p:cNvPicPr>
          <p:nvPr/>
        </p:nvPicPr>
        <p:blipFill>
          <a:blip r:embed="rId3" cstate="print"/>
          <a:srcRect/>
          <a:stretch>
            <a:fillRect/>
          </a:stretch>
        </p:blipFill>
        <p:spPr bwMode="auto">
          <a:xfrm>
            <a:off x="539750" y="287338"/>
            <a:ext cx="831850" cy="396875"/>
          </a:xfrm>
          <a:prstGeom prst="rect">
            <a:avLst/>
          </a:prstGeom>
          <a:noFill/>
          <a:ln w="9525">
            <a:noFill/>
            <a:miter lim="800000"/>
            <a:headEnd/>
            <a:tailEnd/>
          </a:ln>
        </p:spPr>
      </p:pic>
      <p:sp>
        <p:nvSpPr>
          <p:cNvPr id="1058" name="bmkFld2PresentationTitle"/>
          <p:cNvSpPr txBox="1">
            <a:spLocks noChangeArrowheads="1"/>
          </p:cNvSpPr>
          <p:nvPr/>
        </p:nvSpPr>
        <p:spPr bwMode="auto">
          <a:xfrm>
            <a:off x="6156325" y="355600"/>
            <a:ext cx="1482725" cy="252413"/>
          </a:xfrm>
          <a:prstGeom prst="rect">
            <a:avLst/>
          </a:prstGeom>
          <a:noFill/>
          <a:ln w="9525">
            <a:noFill/>
            <a:miter lim="800000"/>
            <a:headEnd/>
            <a:tailEnd/>
          </a:ln>
          <a:effectLst/>
        </p:spPr>
        <p:txBody>
          <a:bodyPr lIns="0" tIns="0" rIns="0" bIns="0" anchor="ctr"/>
          <a:lstStyle/>
          <a:p>
            <a:pPr>
              <a:defRPr/>
            </a:pPr>
            <a:r>
              <a:rPr lang="da-DK" sz="1000" dirty="0">
                <a:solidFill>
                  <a:srgbClr val="6E6E6E"/>
                </a:solidFill>
                <a:latin typeface="Arial" charset="0"/>
              </a:rPr>
              <a:t>Eske Vinther-Jensen</a:t>
            </a:r>
          </a:p>
        </p:txBody>
      </p:sp>
      <p:sp>
        <p:nvSpPr>
          <p:cNvPr id="1089" name="bmkFld2Day"/>
          <p:cNvSpPr>
            <a:spLocks noChangeAspect="1" noChangeArrowheads="1"/>
          </p:cNvSpPr>
          <p:nvPr/>
        </p:nvSpPr>
        <p:spPr bwMode="auto">
          <a:xfrm>
            <a:off x="7751763" y="355600"/>
            <a:ext cx="252412" cy="252413"/>
          </a:xfrm>
          <a:prstGeom prst="ellipse">
            <a:avLst/>
          </a:prstGeom>
          <a:noFill/>
          <a:ln w="22225">
            <a:solidFill>
              <a:schemeClr val="tx2"/>
            </a:solidFill>
            <a:round/>
            <a:headEnd/>
            <a:tailEnd/>
          </a:ln>
          <a:effectLst/>
        </p:spPr>
        <p:txBody>
          <a:bodyPr wrap="none" lIns="0" tIns="0" rIns="0" bIns="0" anchor="ctr"/>
          <a:lstStyle/>
          <a:p>
            <a:pPr algn="ctr">
              <a:lnSpc>
                <a:spcPct val="100000"/>
              </a:lnSpc>
              <a:defRPr/>
            </a:pPr>
            <a:r>
              <a:rPr lang="en-US" sz="800" dirty="0">
                <a:solidFill>
                  <a:srgbClr val="6E6E6E"/>
                </a:solidFill>
                <a:latin typeface="Arial" charset="0"/>
              </a:rPr>
              <a:t>7</a:t>
            </a:r>
          </a:p>
        </p:txBody>
      </p:sp>
      <p:sp>
        <p:nvSpPr>
          <p:cNvPr id="1090" name="bmkFld2Month"/>
          <p:cNvSpPr>
            <a:spLocks noChangeAspect="1" noChangeArrowheads="1"/>
          </p:cNvSpPr>
          <p:nvPr/>
        </p:nvSpPr>
        <p:spPr bwMode="auto">
          <a:xfrm>
            <a:off x="8056563" y="355600"/>
            <a:ext cx="252412" cy="252413"/>
          </a:xfrm>
          <a:prstGeom prst="ellipse">
            <a:avLst/>
          </a:prstGeom>
          <a:noFill/>
          <a:ln w="22225">
            <a:solidFill>
              <a:schemeClr val="tx2"/>
            </a:solidFill>
            <a:round/>
            <a:headEnd/>
            <a:tailEnd/>
          </a:ln>
          <a:effectLst/>
        </p:spPr>
        <p:txBody>
          <a:bodyPr wrap="none" lIns="0" tIns="0" rIns="0" bIns="0" anchor="ctr"/>
          <a:lstStyle/>
          <a:p>
            <a:pPr algn="ctr">
              <a:lnSpc>
                <a:spcPct val="100000"/>
              </a:lnSpc>
              <a:defRPr/>
            </a:pPr>
            <a:r>
              <a:rPr lang="en-US" sz="800" dirty="0">
                <a:solidFill>
                  <a:srgbClr val="6E6E6E"/>
                </a:solidFill>
                <a:latin typeface="Arial" charset="0"/>
              </a:rPr>
              <a:t>Dec</a:t>
            </a:r>
          </a:p>
        </p:txBody>
      </p:sp>
      <p:sp>
        <p:nvSpPr>
          <p:cNvPr id="1091" name="bmkFld2Year"/>
          <p:cNvSpPr>
            <a:spLocks noChangeAspect="1" noChangeArrowheads="1"/>
          </p:cNvSpPr>
          <p:nvPr/>
        </p:nvSpPr>
        <p:spPr bwMode="auto">
          <a:xfrm>
            <a:off x="8362950" y="355600"/>
            <a:ext cx="252413" cy="252413"/>
          </a:xfrm>
          <a:prstGeom prst="ellipse">
            <a:avLst/>
          </a:prstGeom>
          <a:noFill/>
          <a:ln w="22225">
            <a:solidFill>
              <a:schemeClr val="tx2"/>
            </a:solidFill>
            <a:round/>
            <a:headEnd/>
            <a:tailEnd/>
          </a:ln>
          <a:effectLst/>
        </p:spPr>
        <p:txBody>
          <a:bodyPr wrap="none" lIns="0" tIns="0" rIns="0" bIns="0" anchor="ctr"/>
          <a:lstStyle/>
          <a:p>
            <a:pPr algn="ctr">
              <a:lnSpc>
                <a:spcPct val="100000"/>
              </a:lnSpc>
              <a:defRPr/>
            </a:pPr>
            <a:r>
              <a:rPr lang="da-DK" sz="800" dirty="0">
                <a:solidFill>
                  <a:srgbClr val="6E6E6E"/>
                </a:solidFill>
                <a:latin typeface="Arial" charset="0"/>
              </a:rPr>
              <a:t> 2011</a:t>
            </a:r>
            <a:endParaRPr lang="en-US" sz="800" dirty="0">
              <a:solidFill>
                <a:srgbClr val="6E6E6E"/>
              </a:solidFill>
              <a:latin typeface="Arial" charset="0"/>
            </a:endParaRPr>
          </a:p>
        </p:txBody>
      </p:sp>
      <p:sp>
        <p:nvSpPr>
          <p:cNvPr id="1092" name="bmkFld2AuthorName"/>
          <p:cNvSpPr txBox="1">
            <a:spLocks noChangeArrowheads="1"/>
          </p:cNvSpPr>
          <p:nvPr/>
        </p:nvSpPr>
        <p:spPr bwMode="auto">
          <a:xfrm>
            <a:off x="4652963" y="352425"/>
            <a:ext cx="1065212" cy="255588"/>
          </a:xfrm>
          <a:prstGeom prst="rect">
            <a:avLst/>
          </a:prstGeom>
          <a:noFill/>
          <a:ln w="9525">
            <a:noFill/>
            <a:miter lim="800000"/>
            <a:headEnd/>
            <a:tailEnd/>
          </a:ln>
          <a:effectLst/>
        </p:spPr>
        <p:txBody>
          <a:bodyPr lIns="0" tIns="0" rIns="0" bIns="0" anchor="ctr"/>
          <a:lstStyle/>
          <a:p>
            <a:pPr>
              <a:defRPr/>
            </a:pPr>
            <a:endParaRPr lang="da-DK" sz="1000" b="1">
              <a:solidFill>
                <a:srgbClr val="6E6E6E"/>
              </a:solidFill>
              <a:latin typeface="Arial" charset="0"/>
            </a:endParaRPr>
          </a:p>
        </p:txBody>
      </p:sp>
      <p:sp>
        <p:nvSpPr>
          <p:cNvPr id="1095" name="Freeform 71"/>
          <p:cNvSpPr>
            <a:spLocks noChangeAspect="1" noEditPoints="1"/>
          </p:cNvSpPr>
          <p:nvPr/>
        </p:nvSpPr>
        <p:spPr bwMode="auto">
          <a:xfrm>
            <a:off x="5772150" y="342900"/>
            <a:ext cx="273050" cy="274638"/>
          </a:xfrm>
          <a:custGeom>
            <a:avLst/>
            <a:gdLst/>
            <a:ahLst/>
            <a:cxnLst>
              <a:cxn ang="0">
                <a:pos x="5823" y="8684"/>
              </a:cxn>
              <a:cxn ang="0">
                <a:pos x="5673" y="8720"/>
              </a:cxn>
              <a:cxn ang="0">
                <a:pos x="5511" y="8692"/>
              </a:cxn>
              <a:cxn ang="0">
                <a:pos x="5362" y="8600"/>
              </a:cxn>
              <a:cxn ang="0">
                <a:pos x="5257" y="8464"/>
              </a:cxn>
              <a:cxn ang="0">
                <a:pos x="5212" y="8301"/>
              </a:cxn>
              <a:cxn ang="0">
                <a:pos x="5230" y="8130"/>
              </a:cxn>
              <a:cxn ang="0">
                <a:pos x="5315" y="7982"/>
              </a:cxn>
              <a:cxn ang="0">
                <a:pos x="2980" y="6202"/>
              </a:cxn>
              <a:cxn ang="0">
                <a:pos x="2823" y="6146"/>
              </a:cxn>
              <a:cxn ang="0">
                <a:pos x="2697" y="6037"/>
              </a:cxn>
              <a:cxn ang="0">
                <a:pos x="2620" y="5887"/>
              </a:cxn>
              <a:cxn ang="0">
                <a:pos x="2610" y="5712"/>
              </a:cxn>
              <a:cxn ang="0">
                <a:pos x="2672" y="5548"/>
              </a:cxn>
              <a:cxn ang="0">
                <a:pos x="2788" y="5417"/>
              </a:cxn>
              <a:cxn ang="0">
                <a:pos x="2938" y="5339"/>
              </a:cxn>
              <a:cxn ang="0">
                <a:pos x="5333" y="3589"/>
              </a:cxn>
              <a:cxn ang="0">
                <a:pos x="5265" y="3501"/>
              </a:cxn>
              <a:cxn ang="0">
                <a:pos x="5214" y="3334"/>
              </a:cxn>
              <a:cxn ang="0">
                <a:pos x="5226" y="3173"/>
              </a:cxn>
              <a:cxn ang="0">
                <a:pos x="5303" y="3021"/>
              </a:cxn>
              <a:cxn ang="0">
                <a:pos x="5432" y="2904"/>
              </a:cxn>
              <a:cxn ang="0">
                <a:pos x="5594" y="2841"/>
              </a:cxn>
              <a:cxn ang="0">
                <a:pos x="5770" y="2853"/>
              </a:cxn>
              <a:cxn ang="0">
                <a:pos x="5908" y="2926"/>
              </a:cxn>
              <a:cxn ang="0">
                <a:pos x="8690" y="5511"/>
              </a:cxn>
              <a:cxn ang="0">
                <a:pos x="8761" y="5683"/>
              </a:cxn>
              <a:cxn ang="0">
                <a:pos x="8761" y="5862"/>
              </a:cxn>
              <a:cxn ang="0">
                <a:pos x="8690" y="6042"/>
              </a:cxn>
              <a:cxn ang="0">
                <a:pos x="5224" y="974"/>
              </a:cxn>
              <a:cxn ang="0">
                <a:pos x="3434" y="1531"/>
              </a:cxn>
              <a:cxn ang="0">
                <a:pos x="2026" y="2703"/>
              </a:cxn>
              <a:cxn ang="0">
                <a:pos x="1153" y="4340"/>
              </a:cxn>
              <a:cxn ang="0">
                <a:pos x="963" y="6273"/>
              </a:cxn>
              <a:cxn ang="0">
                <a:pos x="1513" y="8087"/>
              </a:cxn>
              <a:cxn ang="0">
                <a:pos x="2673" y="9514"/>
              </a:cxn>
              <a:cxn ang="0">
                <a:pos x="4291" y="10401"/>
              </a:cxn>
              <a:cxn ang="0">
                <a:pos x="6206" y="10594"/>
              </a:cxn>
              <a:cxn ang="0">
                <a:pos x="8005" y="10035"/>
              </a:cxn>
              <a:cxn ang="0">
                <a:pos x="9420" y="8858"/>
              </a:cxn>
              <a:cxn ang="0">
                <a:pos x="10299" y="7218"/>
              </a:cxn>
              <a:cxn ang="0">
                <a:pos x="10490" y="5284"/>
              </a:cxn>
              <a:cxn ang="0">
                <a:pos x="9936" y="3473"/>
              </a:cxn>
              <a:cxn ang="0">
                <a:pos x="8770" y="2050"/>
              </a:cxn>
              <a:cxn ang="0">
                <a:pos x="7144" y="1166"/>
              </a:cxn>
              <a:cxn ang="0">
                <a:pos x="5420" y="11547"/>
              </a:cxn>
              <a:cxn ang="0">
                <a:pos x="3240" y="10987"/>
              </a:cxn>
              <a:cxn ang="0">
                <a:pos x="1487" y="9665"/>
              </a:cxn>
              <a:cxn ang="0">
                <a:pos x="348" y="7767"/>
              </a:cxn>
              <a:cxn ang="0">
                <a:pos x="7" y="5481"/>
              </a:cxn>
              <a:cxn ang="0">
                <a:pos x="565" y="3272"/>
              </a:cxn>
              <a:cxn ang="0">
                <a:pos x="1875" y="1500"/>
              </a:cxn>
              <a:cxn ang="0">
                <a:pos x="3752" y="350"/>
              </a:cxn>
              <a:cxn ang="0">
                <a:pos x="6008" y="8"/>
              </a:cxn>
              <a:cxn ang="0">
                <a:pos x="8193" y="569"/>
              </a:cxn>
              <a:cxn ang="0">
                <a:pos x="9944" y="1892"/>
              </a:cxn>
              <a:cxn ang="0">
                <a:pos x="11081" y="3790"/>
              </a:cxn>
              <a:cxn ang="0">
                <a:pos x="11419" y="6076"/>
              </a:cxn>
              <a:cxn ang="0">
                <a:pos x="10864" y="8285"/>
              </a:cxn>
              <a:cxn ang="0">
                <a:pos x="9557" y="10056"/>
              </a:cxn>
              <a:cxn ang="0">
                <a:pos x="7680" y="11206"/>
              </a:cxn>
            </a:cxnLst>
            <a:rect l="0" t="0" r="r" b="b"/>
            <a:pathLst>
              <a:path w="11427" h="11555">
                <a:moveTo>
                  <a:pt x="5979" y="8587"/>
                </a:moveTo>
                <a:lnTo>
                  <a:pt x="5951" y="8608"/>
                </a:lnTo>
                <a:lnTo>
                  <a:pt x="5919" y="8630"/>
                </a:lnTo>
                <a:lnTo>
                  <a:pt x="5902" y="8641"/>
                </a:lnTo>
                <a:lnTo>
                  <a:pt x="5884" y="8652"/>
                </a:lnTo>
                <a:lnTo>
                  <a:pt x="5865" y="8663"/>
                </a:lnTo>
                <a:lnTo>
                  <a:pt x="5844" y="8674"/>
                </a:lnTo>
                <a:lnTo>
                  <a:pt x="5823" y="8684"/>
                </a:lnTo>
                <a:lnTo>
                  <a:pt x="5802" y="8692"/>
                </a:lnTo>
                <a:lnTo>
                  <a:pt x="5780" y="8700"/>
                </a:lnTo>
                <a:lnTo>
                  <a:pt x="5757" y="8707"/>
                </a:lnTo>
                <a:lnTo>
                  <a:pt x="5733" y="8712"/>
                </a:lnTo>
                <a:lnTo>
                  <a:pt x="5709" y="8716"/>
                </a:lnTo>
                <a:lnTo>
                  <a:pt x="5697" y="8718"/>
                </a:lnTo>
                <a:lnTo>
                  <a:pt x="5685" y="8719"/>
                </a:lnTo>
                <a:lnTo>
                  <a:pt x="5673" y="8720"/>
                </a:lnTo>
                <a:lnTo>
                  <a:pt x="5661" y="8720"/>
                </a:lnTo>
                <a:lnTo>
                  <a:pt x="5639" y="8719"/>
                </a:lnTo>
                <a:lnTo>
                  <a:pt x="5616" y="8718"/>
                </a:lnTo>
                <a:lnTo>
                  <a:pt x="5594" y="8715"/>
                </a:lnTo>
                <a:lnTo>
                  <a:pt x="5573" y="8710"/>
                </a:lnTo>
                <a:lnTo>
                  <a:pt x="5552" y="8705"/>
                </a:lnTo>
                <a:lnTo>
                  <a:pt x="5531" y="8699"/>
                </a:lnTo>
                <a:lnTo>
                  <a:pt x="5511" y="8692"/>
                </a:lnTo>
                <a:lnTo>
                  <a:pt x="5490" y="8684"/>
                </a:lnTo>
                <a:lnTo>
                  <a:pt x="5470" y="8674"/>
                </a:lnTo>
                <a:lnTo>
                  <a:pt x="5451" y="8663"/>
                </a:lnTo>
                <a:lnTo>
                  <a:pt x="5432" y="8653"/>
                </a:lnTo>
                <a:lnTo>
                  <a:pt x="5414" y="8640"/>
                </a:lnTo>
                <a:lnTo>
                  <a:pt x="5396" y="8628"/>
                </a:lnTo>
                <a:lnTo>
                  <a:pt x="5378" y="8614"/>
                </a:lnTo>
                <a:lnTo>
                  <a:pt x="5362" y="8600"/>
                </a:lnTo>
                <a:lnTo>
                  <a:pt x="5346" y="8585"/>
                </a:lnTo>
                <a:lnTo>
                  <a:pt x="5331" y="8570"/>
                </a:lnTo>
                <a:lnTo>
                  <a:pt x="5317" y="8554"/>
                </a:lnTo>
                <a:lnTo>
                  <a:pt x="5303" y="8536"/>
                </a:lnTo>
                <a:lnTo>
                  <a:pt x="5291" y="8518"/>
                </a:lnTo>
                <a:lnTo>
                  <a:pt x="5279" y="8501"/>
                </a:lnTo>
                <a:lnTo>
                  <a:pt x="5267" y="8483"/>
                </a:lnTo>
                <a:lnTo>
                  <a:pt x="5257" y="8464"/>
                </a:lnTo>
                <a:lnTo>
                  <a:pt x="5248" y="8445"/>
                </a:lnTo>
                <a:lnTo>
                  <a:pt x="5239" y="8425"/>
                </a:lnTo>
                <a:lnTo>
                  <a:pt x="5232" y="8404"/>
                </a:lnTo>
                <a:lnTo>
                  <a:pt x="5226" y="8384"/>
                </a:lnTo>
                <a:lnTo>
                  <a:pt x="5221" y="8364"/>
                </a:lnTo>
                <a:lnTo>
                  <a:pt x="5216" y="8343"/>
                </a:lnTo>
                <a:lnTo>
                  <a:pt x="5213" y="8322"/>
                </a:lnTo>
                <a:lnTo>
                  <a:pt x="5212" y="8301"/>
                </a:lnTo>
                <a:lnTo>
                  <a:pt x="5211" y="8279"/>
                </a:lnTo>
                <a:lnTo>
                  <a:pt x="5211" y="8259"/>
                </a:lnTo>
                <a:lnTo>
                  <a:pt x="5212" y="8238"/>
                </a:lnTo>
                <a:lnTo>
                  <a:pt x="5214" y="8217"/>
                </a:lnTo>
                <a:lnTo>
                  <a:pt x="5217" y="8195"/>
                </a:lnTo>
                <a:lnTo>
                  <a:pt x="5220" y="8174"/>
                </a:lnTo>
                <a:lnTo>
                  <a:pt x="5225" y="8151"/>
                </a:lnTo>
                <a:lnTo>
                  <a:pt x="5230" y="8130"/>
                </a:lnTo>
                <a:lnTo>
                  <a:pt x="5237" y="8108"/>
                </a:lnTo>
                <a:lnTo>
                  <a:pt x="5245" y="8087"/>
                </a:lnTo>
                <a:lnTo>
                  <a:pt x="5254" y="8067"/>
                </a:lnTo>
                <a:lnTo>
                  <a:pt x="5265" y="8047"/>
                </a:lnTo>
                <a:lnTo>
                  <a:pt x="5278" y="8026"/>
                </a:lnTo>
                <a:lnTo>
                  <a:pt x="5292" y="8008"/>
                </a:lnTo>
                <a:lnTo>
                  <a:pt x="5307" y="7990"/>
                </a:lnTo>
                <a:lnTo>
                  <a:pt x="5315" y="7982"/>
                </a:lnTo>
                <a:lnTo>
                  <a:pt x="5324" y="7973"/>
                </a:lnTo>
                <a:lnTo>
                  <a:pt x="5333" y="7966"/>
                </a:lnTo>
                <a:lnTo>
                  <a:pt x="5343" y="7958"/>
                </a:lnTo>
                <a:lnTo>
                  <a:pt x="7274" y="6207"/>
                </a:lnTo>
                <a:lnTo>
                  <a:pt x="3042" y="6207"/>
                </a:lnTo>
                <a:lnTo>
                  <a:pt x="3021" y="6206"/>
                </a:lnTo>
                <a:lnTo>
                  <a:pt x="3000" y="6205"/>
                </a:lnTo>
                <a:lnTo>
                  <a:pt x="2980" y="6202"/>
                </a:lnTo>
                <a:lnTo>
                  <a:pt x="2958" y="6198"/>
                </a:lnTo>
                <a:lnTo>
                  <a:pt x="2938" y="6194"/>
                </a:lnTo>
                <a:lnTo>
                  <a:pt x="2918" y="6188"/>
                </a:lnTo>
                <a:lnTo>
                  <a:pt x="2898" y="6182"/>
                </a:lnTo>
                <a:lnTo>
                  <a:pt x="2879" y="6174"/>
                </a:lnTo>
                <a:lnTo>
                  <a:pt x="2860" y="6166"/>
                </a:lnTo>
                <a:lnTo>
                  <a:pt x="2841" y="6156"/>
                </a:lnTo>
                <a:lnTo>
                  <a:pt x="2823" y="6146"/>
                </a:lnTo>
                <a:lnTo>
                  <a:pt x="2805" y="6134"/>
                </a:lnTo>
                <a:lnTo>
                  <a:pt x="2788" y="6123"/>
                </a:lnTo>
                <a:lnTo>
                  <a:pt x="2771" y="6110"/>
                </a:lnTo>
                <a:lnTo>
                  <a:pt x="2755" y="6097"/>
                </a:lnTo>
                <a:lnTo>
                  <a:pt x="2740" y="6083"/>
                </a:lnTo>
                <a:lnTo>
                  <a:pt x="2724" y="6068"/>
                </a:lnTo>
                <a:lnTo>
                  <a:pt x="2710" y="6053"/>
                </a:lnTo>
                <a:lnTo>
                  <a:pt x="2697" y="6037"/>
                </a:lnTo>
                <a:lnTo>
                  <a:pt x="2684" y="6019"/>
                </a:lnTo>
                <a:lnTo>
                  <a:pt x="2672" y="6002"/>
                </a:lnTo>
                <a:lnTo>
                  <a:pt x="2661" y="5984"/>
                </a:lnTo>
                <a:lnTo>
                  <a:pt x="2651" y="5966"/>
                </a:lnTo>
                <a:lnTo>
                  <a:pt x="2642" y="5947"/>
                </a:lnTo>
                <a:lnTo>
                  <a:pt x="2634" y="5928"/>
                </a:lnTo>
                <a:lnTo>
                  <a:pt x="2627" y="5908"/>
                </a:lnTo>
                <a:lnTo>
                  <a:pt x="2620" y="5887"/>
                </a:lnTo>
                <a:lnTo>
                  <a:pt x="2614" y="5866"/>
                </a:lnTo>
                <a:lnTo>
                  <a:pt x="2610" y="5845"/>
                </a:lnTo>
                <a:lnTo>
                  <a:pt x="2607" y="5823"/>
                </a:lnTo>
                <a:lnTo>
                  <a:pt x="2606" y="5801"/>
                </a:lnTo>
                <a:lnTo>
                  <a:pt x="2605" y="5779"/>
                </a:lnTo>
                <a:lnTo>
                  <a:pt x="2606" y="5756"/>
                </a:lnTo>
                <a:lnTo>
                  <a:pt x="2607" y="5734"/>
                </a:lnTo>
                <a:lnTo>
                  <a:pt x="2610" y="5712"/>
                </a:lnTo>
                <a:lnTo>
                  <a:pt x="2614" y="5690"/>
                </a:lnTo>
                <a:lnTo>
                  <a:pt x="2620" y="5669"/>
                </a:lnTo>
                <a:lnTo>
                  <a:pt x="2627" y="5647"/>
                </a:lnTo>
                <a:lnTo>
                  <a:pt x="2634" y="5626"/>
                </a:lnTo>
                <a:lnTo>
                  <a:pt x="2642" y="5606"/>
                </a:lnTo>
                <a:lnTo>
                  <a:pt x="2651" y="5586"/>
                </a:lnTo>
                <a:lnTo>
                  <a:pt x="2661" y="5566"/>
                </a:lnTo>
                <a:lnTo>
                  <a:pt x="2672" y="5548"/>
                </a:lnTo>
                <a:lnTo>
                  <a:pt x="2684" y="5529"/>
                </a:lnTo>
                <a:lnTo>
                  <a:pt x="2697" y="5510"/>
                </a:lnTo>
                <a:lnTo>
                  <a:pt x="2710" y="5493"/>
                </a:lnTo>
                <a:lnTo>
                  <a:pt x="2724" y="5477"/>
                </a:lnTo>
                <a:lnTo>
                  <a:pt x="2740" y="5461"/>
                </a:lnTo>
                <a:lnTo>
                  <a:pt x="2755" y="5446"/>
                </a:lnTo>
                <a:lnTo>
                  <a:pt x="2771" y="5431"/>
                </a:lnTo>
                <a:lnTo>
                  <a:pt x="2788" y="5417"/>
                </a:lnTo>
                <a:lnTo>
                  <a:pt x="2805" y="5404"/>
                </a:lnTo>
                <a:lnTo>
                  <a:pt x="2823" y="5391"/>
                </a:lnTo>
                <a:lnTo>
                  <a:pt x="2841" y="5380"/>
                </a:lnTo>
                <a:lnTo>
                  <a:pt x="2860" y="5370"/>
                </a:lnTo>
                <a:lnTo>
                  <a:pt x="2879" y="5360"/>
                </a:lnTo>
                <a:lnTo>
                  <a:pt x="2898" y="5352"/>
                </a:lnTo>
                <a:lnTo>
                  <a:pt x="2918" y="5345"/>
                </a:lnTo>
                <a:lnTo>
                  <a:pt x="2938" y="5339"/>
                </a:lnTo>
                <a:lnTo>
                  <a:pt x="2958" y="5333"/>
                </a:lnTo>
                <a:lnTo>
                  <a:pt x="2980" y="5329"/>
                </a:lnTo>
                <a:lnTo>
                  <a:pt x="3000" y="5326"/>
                </a:lnTo>
                <a:lnTo>
                  <a:pt x="3021" y="5324"/>
                </a:lnTo>
                <a:lnTo>
                  <a:pt x="3042" y="5323"/>
                </a:lnTo>
                <a:lnTo>
                  <a:pt x="7274" y="5323"/>
                </a:lnTo>
                <a:lnTo>
                  <a:pt x="5343" y="3598"/>
                </a:lnTo>
                <a:lnTo>
                  <a:pt x="5333" y="3589"/>
                </a:lnTo>
                <a:lnTo>
                  <a:pt x="5324" y="3580"/>
                </a:lnTo>
                <a:lnTo>
                  <a:pt x="5315" y="3571"/>
                </a:lnTo>
                <a:lnTo>
                  <a:pt x="5307" y="3561"/>
                </a:lnTo>
                <a:lnTo>
                  <a:pt x="5299" y="3552"/>
                </a:lnTo>
                <a:lnTo>
                  <a:pt x="5292" y="3542"/>
                </a:lnTo>
                <a:lnTo>
                  <a:pt x="5285" y="3532"/>
                </a:lnTo>
                <a:lnTo>
                  <a:pt x="5278" y="3522"/>
                </a:lnTo>
                <a:lnTo>
                  <a:pt x="5265" y="3501"/>
                </a:lnTo>
                <a:lnTo>
                  <a:pt x="5254" y="3480"/>
                </a:lnTo>
                <a:lnTo>
                  <a:pt x="5245" y="3459"/>
                </a:lnTo>
                <a:lnTo>
                  <a:pt x="5237" y="3438"/>
                </a:lnTo>
                <a:lnTo>
                  <a:pt x="5230" y="3417"/>
                </a:lnTo>
                <a:lnTo>
                  <a:pt x="5225" y="3396"/>
                </a:lnTo>
                <a:lnTo>
                  <a:pt x="5220" y="3374"/>
                </a:lnTo>
                <a:lnTo>
                  <a:pt x="5217" y="3354"/>
                </a:lnTo>
                <a:lnTo>
                  <a:pt x="5214" y="3334"/>
                </a:lnTo>
                <a:lnTo>
                  <a:pt x="5212" y="3314"/>
                </a:lnTo>
                <a:lnTo>
                  <a:pt x="5211" y="3295"/>
                </a:lnTo>
                <a:lnTo>
                  <a:pt x="5211" y="3277"/>
                </a:lnTo>
                <a:lnTo>
                  <a:pt x="5212" y="3257"/>
                </a:lnTo>
                <a:lnTo>
                  <a:pt x="5213" y="3235"/>
                </a:lnTo>
                <a:lnTo>
                  <a:pt x="5216" y="3214"/>
                </a:lnTo>
                <a:lnTo>
                  <a:pt x="5221" y="3193"/>
                </a:lnTo>
                <a:lnTo>
                  <a:pt x="5226" y="3173"/>
                </a:lnTo>
                <a:lnTo>
                  <a:pt x="5232" y="3153"/>
                </a:lnTo>
                <a:lnTo>
                  <a:pt x="5239" y="3133"/>
                </a:lnTo>
                <a:lnTo>
                  <a:pt x="5248" y="3112"/>
                </a:lnTo>
                <a:lnTo>
                  <a:pt x="5257" y="3093"/>
                </a:lnTo>
                <a:lnTo>
                  <a:pt x="5267" y="3074"/>
                </a:lnTo>
                <a:lnTo>
                  <a:pt x="5279" y="3056"/>
                </a:lnTo>
                <a:lnTo>
                  <a:pt x="5291" y="3038"/>
                </a:lnTo>
                <a:lnTo>
                  <a:pt x="5303" y="3021"/>
                </a:lnTo>
                <a:lnTo>
                  <a:pt x="5317" y="3004"/>
                </a:lnTo>
                <a:lnTo>
                  <a:pt x="5331" y="2987"/>
                </a:lnTo>
                <a:lnTo>
                  <a:pt x="5346" y="2971"/>
                </a:lnTo>
                <a:lnTo>
                  <a:pt x="5362" y="2956"/>
                </a:lnTo>
                <a:lnTo>
                  <a:pt x="5378" y="2942"/>
                </a:lnTo>
                <a:lnTo>
                  <a:pt x="5396" y="2928"/>
                </a:lnTo>
                <a:lnTo>
                  <a:pt x="5414" y="2916"/>
                </a:lnTo>
                <a:lnTo>
                  <a:pt x="5432" y="2904"/>
                </a:lnTo>
                <a:lnTo>
                  <a:pt x="5451" y="2893"/>
                </a:lnTo>
                <a:lnTo>
                  <a:pt x="5470" y="2883"/>
                </a:lnTo>
                <a:lnTo>
                  <a:pt x="5490" y="2872"/>
                </a:lnTo>
                <a:lnTo>
                  <a:pt x="5511" y="2864"/>
                </a:lnTo>
                <a:lnTo>
                  <a:pt x="5531" y="2857"/>
                </a:lnTo>
                <a:lnTo>
                  <a:pt x="5552" y="2850"/>
                </a:lnTo>
                <a:lnTo>
                  <a:pt x="5573" y="2845"/>
                </a:lnTo>
                <a:lnTo>
                  <a:pt x="5594" y="2841"/>
                </a:lnTo>
                <a:lnTo>
                  <a:pt x="5616" y="2838"/>
                </a:lnTo>
                <a:lnTo>
                  <a:pt x="5639" y="2836"/>
                </a:lnTo>
                <a:lnTo>
                  <a:pt x="5661" y="2835"/>
                </a:lnTo>
                <a:lnTo>
                  <a:pt x="5683" y="2836"/>
                </a:lnTo>
                <a:lnTo>
                  <a:pt x="5705" y="2838"/>
                </a:lnTo>
                <a:lnTo>
                  <a:pt x="5726" y="2842"/>
                </a:lnTo>
                <a:lnTo>
                  <a:pt x="5749" y="2847"/>
                </a:lnTo>
                <a:lnTo>
                  <a:pt x="5770" y="2853"/>
                </a:lnTo>
                <a:lnTo>
                  <a:pt x="5790" y="2859"/>
                </a:lnTo>
                <a:lnTo>
                  <a:pt x="5810" y="2867"/>
                </a:lnTo>
                <a:lnTo>
                  <a:pt x="5829" y="2875"/>
                </a:lnTo>
                <a:lnTo>
                  <a:pt x="5846" y="2886"/>
                </a:lnTo>
                <a:lnTo>
                  <a:pt x="5864" y="2895"/>
                </a:lnTo>
                <a:lnTo>
                  <a:pt x="5880" y="2905"/>
                </a:lnTo>
                <a:lnTo>
                  <a:pt x="5895" y="2915"/>
                </a:lnTo>
                <a:lnTo>
                  <a:pt x="5908" y="2926"/>
                </a:lnTo>
                <a:lnTo>
                  <a:pt x="5920" y="2936"/>
                </a:lnTo>
                <a:lnTo>
                  <a:pt x="5930" y="2946"/>
                </a:lnTo>
                <a:lnTo>
                  <a:pt x="5938" y="2957"/>
                </a:lnTo>
                <a:lnTo>
                  <a:pt x="8622" y="5431"/>
                </a:lnTo>
                <a:lnTo>
                  <a:pt x="8642" y="5451"/>
                </a:lnTo>
                <a:lnTo>
                  <a:pt x="8660" y="5471"/>
                </a:lnTo>
                <a:lnTo>
                  <a:pt x="8676" y="5491"/>
                </a:lnTo>
                <a:lnTo>
                  <a:pt x="8690" y="5511"/>
                </a:lnTo>
                <a:lnTo>
                  <a:pt x="8703" y="5532"/>
                </a:lnTo>
                <a:lnTo>
                  <a:pt x="8715" y="5553"/>
                </a:lnTo>
                <a:lnTo>
                  <a:pt x="8726" y="5574"/>
                </a:lnTo>
                <a:lnTo>
                  <a:pt x="8735" y="5594"/>
                </a:lnTo>
                <a:lnTo>
                  <a:pt x="8743" y="5616"/>
                </a:lnTo>
                <a:lnTo>
                  <a:pt x="8751" y="5637"/>
                </a:lnTo>
                <a:lnTo>
                  <a:pt x="8756" y="5661"/>
                </a:lnTo>
                <a:lnTo>
                  <a:pt x="8761" y="5683"/>
                </a:lnTo>
                <a:lnTo>
                  <a:pt x="8764" y="5706"/>
                </a:lnTo>
                <a:lnTo>
                  <a:pt x="8767" y="5730"/>
                </a:lnTo>
                <a:lnTo>
                  <a:pt x="8768" y="5753"/>
                </a:lnTo>
                <a:lnTo>
                  <a:pt x="8769" y="5779"/>
                </a:lnTo>
                <a:lnTo>
                  <a:pt x="8768" y="5799"/>
                </a:lnTo>
                <a:lnTo>
                  <a:pt x="8767" y="5820"/>
                </a:lnTo>
                <a:lnTo>
                  <a:pt x="8764" y="5841"/>
                </a:lnTo>
                <a:lnTo>
                  <a:pt x="8761" y="5862"/>
                </a:lnTo>
                <a:lnTo>
                  <a:pt x="8756" y="5885"/>
                </a:lnTo>
                <a:lnTo>
                  <a:pt x="8751" y="5907"/>
                </a:lnTo>
                <a:lnTo>
                  <a:pt x="8743" y="5930"/>
                </a:lnTo>
                <a:lnTo>
                  <a:pt x="8735" y="5952"/>
                </a:lnTo>
                <a:lnTo>
                  <a:pt x="8726" y="5975"/>
                </a:lnTo>
                <a:lnTo>
                  <a:pt x="8715" y="5997"/>
                </a:lnTo>
                <a:lnTo>
                  <a:pt x="8703" y="6019"/>
                </a:lnTo>
                <a:lnTo>
                  <a:pt x="8690" y="6042"/>
                </a:lnTo>
                <a:lnTo>
                  <a:pt x="8676" y="6064"/>
                </a:lnTo>
                <a:lnTo>
                  <a:pt x="8660" y="6085"/>
                </a:lnTo>
                <a:lnTo>
                  <a:pt x="8642" y="6105"/>
                </a:lnTo>
                <a:lnTo>
                  <a:pt x="8622" y="6125"/>
                </a:lnTo>
                <a:lnTo>
                  <a:pt x="5979" y="8587"/>
                </a:lnTo>
                <a:close/>
                <a:moveTo>
                  <a:pt x="5713" y="949"/>
                </a:moveTo>
                <a:lnTo>
                  <a:pt x="5467" y="955"/>
                </a:lnTo>
                <a:lnTo>
                  <a:pt x="5224" y="974"/>
                </a:lnTo>
                <a:lnTo>
                  <a:pt x="4984" y="1005"/>
                </a:lnTo>
                <a:lnTo>
                  <a:pt x="4749" y="1047"/>
                </a:lnTo>
                <a:lnTo>
                  <a:pt x="4517" y="1101"/>
                </a:lnTo>
                <a:lnTo>
                  <a:pt x="4291" y="1166"/>
                </a:lnTo>
                <a:lnTo>
                  <a:pt x="4068" y="1242"/>
                </a:lnTo>
                <a:lnTo>
                  <a:pt x="3851" y="1328"/>
                </a:lnTo>
                <a:lnTo>
                  <a:pt x="3639" y="1424"/>
                </a:lnTo>
                <a:lnTo>
                  <a:pt x="3434" y="1531"/>
                </a:lnTo>
                <a:lnTo>
                  <a:pt x="3234" y="1647"/>
                </a:lnTo>
                <a:lnTo>
                  <a:pt x="3040" y="1772"/>
                </a:lnTo>
                <a:lnTo>
                  <a:pt x="2853" y="1907"/>
                </a:lnTo>
                <a:lnTo>
                  <a:pt x="2673" y="2050"/>
                </a:lnTo>
                <a:lnTo>
                  <a:pt x="2500" y="2201"/>
                </a:lnTo>
                <a:lnTo>
                  <a:pt x="2334" y="2360"/>
                </a:lnTo>
                <a:lnTo>
                  <a:pt x="2176" y="2529"/>
                </a:lnTo>
                <a:lnTo>
                  <a:pt x="2026" y="2703"/>
                </a:lnTo>
                <a:lnTo>
                  <a:pt x="1884" y="2886"/>
                </a:lnTo>
                <a:lnTo>
                  <a:pt x="1752" y="3075"/>
                </a:lnTo>
                <a:lnTo>
                  <a:pt x="1628" y="3271"/>
                </a:lnTo>
                <a:lnTo>
                  <a:pt x="1513" y="3473"/>
                </a:lnTo>
                <a:lnTo>
                  <a:pt x="1408" y="3682"/>
                </a:lnTo>
                <a:lnTo>
                  <a:pt x="1312" y="3896"/>
                </a:lnTo>
                <a:lnTo>
                  <a:pt x="1228" y="4115"/>
                </a:lnTo>
                <a:lnTo>
                  <a:pt x="1153" y="4340"/>
                </a:lnTo>
                <a:lnTo>
                  <a:pt x="1088" y="4569"/>
                </a:lnTo>
                <a:lnTo>
                  <a:pt x="1035" y="4803"/>
                </a:lnTo>
                <a:lnTo>
                  <a:pt x="993" y="5042"/>
                </a:lnTo>
                <a:lnTo>
                  <a:pt x="963" y="5284"/>
                </a:lnTo>
                <a:lnTo>
                  <a:pt x="945" y="5530"/>
                </a:lnTo>
                <a:lnTo>
                  <a:pt x="939" y="5779"/>
                </a:lnTo>
                <a:lnTo>
                  <a:pt x="945" y="6028"/>
                </a:lnTo>
                <a:lnTo>
                  <a:pt x="963" y="6273"/>
                </a:lnTo>
                <a:lnTo>
                  <a:pt x="993" y="6516"/>
                </a:lnTo>
                <a:lnTo>
                  <a:pt x="1035" y="6754"/>
                </a:lnTo>
                <a:lnTo>
                  <a:pt x="1088" y="6989"/>
                </a:lnTo>
                <a:lnTo>
                  <a:pt x="1153" y="7218"/>
                </a:lnTo>
                <a:lnTo>
                  <a:pt x="1228" y="7444"/>
                </a:lnTo>
                <a:lnTo>
                  <a:pt x="1312" y="7663"/>
                </a:lnTo>
                <a:lnTo>
                  <a:pt x="1408" y="7878"/>
                </a:lnTo>
                <a:lnTo>
                  <a:pt x="1513" y="8087"/>
                </a:lnTo>
                <a:lnTo>
                  <a:pt x="1628" y="8289"/>
                </a:lnTo>
                <a:lnTo>
                  <a:pt x="1752" y="8486"/>
                </a:lnTo>
                <a:lnTo>
                  <a:pt x="1884" y="8676"/>
                </a:lnTo>
                <a:lnTo>
                  <a:pt x="2026" y="8858"/>
                </a:lnTo>
                <a:lnTo>
                  <a:pt x="2176" y="9033"/>
                </a:lnTo>
                <a:lnTo>
                  <a:pt x="2334" y="9202"/>
                </a:lnTo>
                <a:lnTo>
                  <a:pt x="2500" y="9362"/>
                </a:lnTo>
                <a:lnTo>
                  <a:pt x="2673" y="9514"/>
                </a:lnTo>
                <a:lnTo>
                  <a:pt x="2853" y="9658"/>
                </a:lnTo>
                <a:lnTo>
                  <a:pt x="3040" y="9792"/>
                </a:lnTo>
                <a:lnTo>
                  <a:pt x="3234" y="9918"/>
                </a:lnTo>
                <a:lnTo>
                  <a:pt x="3434" y="10035"/>
                </a:lnTo>
                <a:lnTo>
                  <a:pt x="3639" y="10142"/>
                </a:lnTo>
                <a:lnTo>
                  <a:pt x="3851" y="10239"/>
                </a:lnTo>
                <a:lnTo>
                  <a:pt x="4068" y="10326"/>
                </a:lnTo>
                <a:lnTo>
                  <a:pt x="4291" y="10401"/>
                </a:lnTo>
                <a:lnTo>
                  <a:pt x="4517" y="10467"/>
                </a:lnTo>
                <a:lnTo>
                  <a:pt x="4749" y="10520"/>
                </a:lnTo>
                <a:lnTo>
                  <a:pt x="4984" y="10564"/>
                </a:lnTo>
                <a:lnTo>
                  <a:pt x="5224" y="10594"/>
                </a:lnTo>
                <a:lnTo>
                  <a:pt x="5467" y="10613"/>
                </a:lnTo>
                <a:lnTo>
                  <a:pt x="5713" y="10619"/>
                </a:lnTo>
                <a:lnTo>
                  <a:pt x="5960" y="10613"/>
                </a:lnTo>
                <a:lnTo>
                  <a:pt x="6206" y="10594"/>
                </a:lnTo>
                <a:lnTo>
                  <a:pt x="6446" y="10564"/>
                </a:lnTo>
                <a:lnTo>
                  <a:pt x="6683" y="10520"/>
                </a:lnTo>
                <a:lnTo>
                  <a:pt x="6916" y="10467"/>
                </a:lnTo>
                <a:lnTo>
                  <a:pt x="7144" y="10401"/>
                </a:lnTo>
                <a:lnTo>
                  <a:pt x="7367" y="10326"/>
                </a:lnTo>
                <a:lnTo>
                  <a:pt x="7584" y="10239"/>
                </a:lnTo>
                <a:lnTo>
                  <a:pt x="7797" y="10142"/>
                </a:lnTo>
                <a:lnTo>
                  <a:pt x="8005" y="10035"/>
                </a:lnTo>
                <a:lnTo>
                  <a:pt x="8206" y="9918"/>
                </a:lnTo>
                <a:lnTo>
                  <a:pt x="8401" y="9792"/>
                </a:lnTo>
                <a:lnTo>
                  <a:pt x="8588" y="9658"/>
                </a:lnTo>
                <a:lnTo>
                  <a:pt x="8770" y="9514"/>
                </a:lnTo>
                <a:lnTo>
                  <a:pt x="8944" y="9362"/>
                </a:lnTo>
                <a:lnTo>
                  <a:pt x="9111" y="9202"/>
                </a:lnTo>
                <a:lnTo>
                  <a:pt x="9269" y="9033"/>
                </a:lnTo>
                <a:lnTo>
                  <a:pt x="9420" y="8858"/>
                </a:lnTo>
                <a:lnTo>
                  <a:pt x="9563" y="8676"/>
                </a:lnTo>
                <a:lnTo>
                  <a:pt x="9696" y="8486"/>
                </a:lnTo>
                <a:lnTo>
                  <a:pt x="9821" y="8289"/>
                </a:lnTo>
                <a:lnTo>
                  <a:pt x="9936" y="8087"/>
                </a:lnTo>
                <a:lnTo>
                  <a:pt x="10042" y="7878"/>
                </a:lnTo>
                <a:lnTo>
                  <a:pt x="10138" y="7663"/>
                </a:lnTo>
                <a:lnTo>
                  <a:pt x="10223" y="7444"/>
                </a:lnTo>
                <a:lnTo>
                  <a:pt x="10299" y="7218"/>
                </a:lnTo>
                <a:lnTo>
                  <a:pt x="10363" y="6989"/>
                </a:lnTo>
                <a:lnTo>
                  <a:pt x="10417" y="6754"/>
                </a:lnTo>
                <a:lnTo>
                  <a:pt x="10458" y="6516"/>
                </a:lnTo>
                <a:lnTo>
                  <a:pt x="10490" y="6273"/>
                </a:lnTo>
                <a:lnTo>
                  <a:pt x="10508" y="6028"/>
                </a:lnTo>
                <a:lnTo>
                  <a:pt x="10514" y="5779"/>
                </a:lnTo>
                <a:lnTo>
                  <a:pt x="10508" y="5530"/>
                </a:lnTo>
                <a:lnTo>
                  <a:pt x="10490" y="5284"/>
                </a:lnTo>
                <a:lnTo>
                  <a:pt x="10458" y="5042"/>
                </a:lnTo>
                <a:lnTo>
                  <a:pt x="10417" y="4803"/>
                </a:lnTo>
                <a:lnTo>
                  <a:pt x="10363" y="4569"/>
                </a:lnTo>
                <a:lnTo>
                  <a:pt x="10299" y="4340"/>
                </a:lnTo>
                <a:lnTo>
                  <a:pt x="10223" y="4115"/>
                </a:lnTo>
                <a:lnTo>
                  <a:pt x="10138" y="3896"/>
                </a:lnTo>
                <a:lnTo>
                  <a:pt x="10042" y="3682"/>
                </a:lnTo>
                <a:lnTo>
                  <a:pt x="9936" y="3473"/>
                </a:lnTo>
                <a:lnTo>
                  <a:pt x="9821" y="3271"/>
                </a:lnTo>
                <a:lnTo>
                  <a:pt x="9696" y="3075"/>
                </a:lnTo>
                <a:lnTo>
                  <a:pt x="9563" y="2886"/>
                </a:lnTo>
                <a:lnTo>
                  <a:pt x="9420" y="2703"/>
                </a:lnTo>
                <a:lnTo>
                  <a:pt x="9269" y="2529"/>
                </a:lnTo>
                <a:lnTo>
                  <a:pt x="9111" y="2360"/>
                </a:lnTo>
                <a:lnTo>
                  <a:pt x="8944" y="2201"/>
                </a:lnTo>
                <a:lnTo>
                  <a:pt x="8770" y="2050"/>
                </a:lnTo>
                <a:lnTo>
                  <a:pt x="8588" y="1907"/>
                </a:lnTo>
                <a:lnTo>
                  <a:pt x="8401" y="1772"/>
                </a:lnTo>
                <a:lnTo>
                  <a:pt x="8206" y="1647"/>
                </a:lnTo>
                <a:lnTo>
                  <a:pt x="8005" y="1531"/>
                </a:lnTo>
                <a:lnTo>
                  <a:pt x="7797" y="1424"/>
                </a:lnTo>
                <a:lnTo>
                  <a:pt x="7584" y="1328"/>
                </a:lnTo>
                <a:lnTo>
                  <a:pt x="7367" y="1242"/>
                </a:lnTo>
                <a:lnTo>
                  <a:pt x="7144" y="1166"/>
                </a:lnTo>
                <a:lnTo>
                  <a:pt x="6916" y="1101"/>
                </a:lnTo>
                <a:lnTo>
                  <a:pt x="6683" y="1047"/>
                </a:lnTo>
                <a:lnTo>
                  <a:pt x="6446" y="1005"/>
                </a:lnTo>
                <a:lnTo>
                  <a:pt x="6206" y="974"/>
                </a:lnTo>
                <a:lnTo>
                  <a:pt x="5960" y="955"/>
                </a:lnTo>
                <a:lnTo>
                  <a:pt x="5713" y="949"/>
                </a:lnTo>
                <a:close/>
                <a:moveTo>
                  <a:pt x="5713" y="11555"/>
                </a:moveTo>
                <a:lnTo>
                  <a:pt x="5420" y="11547"/>
                </a:lnTo>
                <a:lnTo>
                  <a:pt x="5130" y="11525"/>
                </a:lnTo>
                <a:lnTo>
                  <a:pt x="4845" y="11489"/>
                </a:lnTo>
                <a:lnTo>
                  <a:pt x="4564" y="11438"/>
                </a:lnTo>
                <a:lnTo>
                  <a:pt x="4288" y="11374"/>
                </a:lnTo>
                <a:lnTo>
                  <a:pt x="4018" y="11296"/>
                </a:lnTo>
                <a:lnTo>
                  <a:pt x="3752" y="11206"/>
                </a:lnTo>
                <a:lnTo>
                  <a:pt x="3493" y="11102"/>
                </a:lnTo>
                <a:lnTo>
                  <a:pt x="3240" y="10987"/>
                </a:lnTo>
                <a:lnTo>
                  <a:pt x="2994" y="10859"/>
                </a:lnTo>
                <a:lnTo>
                  <a:pt x="2754" y="10721"/>
                </a:lnTo>
                <a:lnTo>
                  <a:pt x="2523" y="10571"/>
                </a:lnTo>
                <a:lnTo>
                  <a:pt x="2299" y="10409"/>
                </a:lnTo>
                <a:lnTo>
                  <a:pt x="2083" y="10238"/>
                </a:lnTo>
                <a:lnTo>
                  <a:pt x="1875" y="10056"/>
                </a:lnTo>
                <a:lnTo>
                  <a:pt x="1676" y="9865"/>
                </a:lnTo>
                <a:lnTo>
                  <a:pt x="1487" y="9665"/>
                </a:lnTo>
                <a:lnTo>
                  <a:pt x="1307" y="9456"/>
                </a:lnTo>
                <a:lnTo>
                  <a:pt x="1138" y="9237"/>
                </a:lnTo>
                <a:lnTo>
                  <a:pt x="977" y="9011"/>
                </a:lnTo>
                <a:lnTo>
                  <a:pt x="829" y="8776"/>
                </a:lnTo>
                <a:lnTo>
                  <a:pt x="691" y="8534"/>
                </a:lnTo>
                <a:lnTo>
                  <a:pt x="565" y="8285"/>
                </a:lnTo>
                <a:lnTo>
                  <a:pt x="450" y="8029"/>
                </a:lnTo>
                <a:lnTo>
                  <a:pt x="348" y="7767"/>
                </a:lnTo>
                <a:lnTo>
                  <a:pt x="257" y="7498"/>
                </a:lnTo>
                <a:lnTo>
                  <a:pt x="180" y="7224"/>
                </a:lnTo>
                <a:lnTo>
                  <a:pt x="116" y="6944"/>
                </a:lnTo>
                <a:lnTo>
                  <a:pt x="65" y="6660"/>
                </a:lnTo>
                <a:lnTo>
                  <a:pt x="29" y="6370"/>
                </a:lnTo>
                <a:lnTo>
                  <a:pt x="7" y="6076"/>
                </a:lnTo>
                <a:lnTo>
                  <a:pt x="0" y="5779"/>
                </a:lnTo>
                <a:lnTo>
                  <a:pt x="7" y="5481"/>
                </a:lnTo>
                <a:lnTo>
                  <a:pt x="29" y="5187"/>
                </a:lnTo>
                <a:lnTo>
                  <a:pt x="65" y="4898"/>
                </a:lnTo>
                <a:lnTo>
                  <a:pt x="116" y="4612"/>
                </a:lnTo>
                <a:lnTo>
                  <a:pt x="180" y="4333"/>
                </a:lnTo>
                <a:lnTo>
                  <a:pt x="257" y="4058"/>
                </a:lnTo>
                <a:lnTo>
                  <a:pt x="348" y="3790"/>
                </a:lnTo>
                <a:lnTo>
                  <a:pt x="450" y="3527"/>
                </a:lnTo>
                <a:lnTo>
                  <a:pt x="565" y="3272"/>
                </a:lnTo>
                <a:lnTo>
                  <a:pt x="691" y="3022"/>
                </a:lnTo>
                <a:lnTo>
                  <a:pt x="829" y="2780"/>
                </a:lnTo>
                <a:lnTo>
                  <a:pt x="977" y="2546"/>
                </a:lnTo>
                <a:lnTo>
                  <a:pt x="1138" y="2319"/>
                </a:lnTo>
                <a:lnTo>
                  <a:pt x="1307" y="2101"/>
                </a:lnTo>
                <a:lnTo>
                  <a:pt x="1487" y="1892"/>
                </a:lnTo>
                <a:lnTo>
                  <a:pt x="1676" y="1691"/>
                </a:lnTo>
                <a:lnTo>
                  <a:pt x="1875" y="1500"/>
                </a:lnTo>
                <a:lnTo>
                  <a:pt x="2083" y="1318"/>
                </a:lnTo>
                <a:lnTo>
                  <a:pt x="2299" y="1147"/>
                </a:lnTo>
                <a:lnTo>
                  <a:pt x="2523" y="985"/>
                </a:lnTo>
                <a:lnTo>
                  <a:pt x="2754" y="836"/>
                </a:lnTo>
                <a:lnTo>
                  <a:pt x="2994" y="697"/>
                </a:lnTo>
                <a:lnTo>
                  <a:pt x="3240" y="569"/>
                </a:lnTo>
                <a:lnTo>
                  <a:pt x="3493" y="453"/>
                </a:lnTo>
                <a:lnTo>
                  <a:pt x="3752" y="350"/>
                </a:lnTo>
                <a:lnTo>
                  <a:pt x="4018" y="260"/>
                </a:lnTo>
                <a:lnTo>
                  <a:pt x="4288" y="182"/>
                </a:lnTo>
                <a:lnTo>
                  <a:pt x="4564" y="118"/>
                </a:lnTo>
                <a:lnTo>
                  <a:pt x="4845" y="67"/>
                </a:lnTo>
                <a:lnTo>
                  <a:pt x="5130" y="30"/>
                </a:lnTo>
                <a:lnTo>
                  <a:pt x="5420" y="8"/>
                </a:lnTo>
                <a:lnTo>
                  <a:pt x="5713" y="0"/>
                </a:lnTo>
                <a:lnTo>
                  <a:pt x="6008" y="8"/>
                </a:lnTo>
                <a:lnTo>
                  <a:pt x="6298" y="30"/>
                </a:lnTo>
                <a:lnTo>
                  <a:pt x="6585" y="67"/>
                </a:lnTo>
                <a:lnTo>
                  <a:pt x="6866" y="118"/>
                </a:lnTo>
                <a:lnTo>
                  <a:pt x="7143" y="182"/>
                </a:lnTo>
                <a:lnTo>
                  <a:pt x="7414" y="260"/>
                </a:lnTo>
                <a:lnTo>
                  <a:pt x="7680" y="350"/>
                </a:lnTo>
                <a:lnTo>
                  <a:pt x="7940" y="453"/>
                </a:lnTo>
                <a:lnTo>
                  <a:pt x="8193" y="569"/>
                </a:lnTo>
                <a:lnTo>
                  <a:pt x="8439" y="697"/>
                </a:lnTo>
                <a:lnTo>
                  <a:pt x="8678" y="836"/>
                </a:lnTo>
                <a:lnTo>
                  <a:pt x="8910" y="985"/>
                </a:lnTo>
                <a:lnTo>
                  <a:pt x="9134" y="1147"/>
                </a:lnTo>
                <a:lnTo>
                  <a:pt x="9350" y="1318"/>
                </a:lnTo>
                <a:lnTo>
                  <a:pt x="9557" y="1500"/>
                </a:lnTo>
                <a:lnTo>
                  <a:pt x="9755" y="1691"/>
                </a:lnTo>
                <a:lnTo>
                  <a:pt x="9944" y="1892"/>
                </a:lnTo>
                <a:lnTo>
                  <a:pt x="10123" y="2101"/>
                </a:lnTo>
                <a:lnTo>
                  <a:pt x="10293" y="2319"/>
                </a:lnTo>
                <a:lnTo>
                  <a:pt x="10452" y="2546"/>
                </a:lnTo>
                <a:lnTo>
                  <a:pt x="10601" y="2780"/>
                </a:lnTo>
                <a:lnTo>
                  <a:pt x="10738" y="3022"/>
                </a:lnTo>
                <a:lnTo>
                  <a:pt x="10864" y="3272"/>
                </a:lnTo>
                <a:lnTo>
                  <a:pt x="10979" y="3527"/>
                </a:lnTo>
                <a:lnTo>
                  <a:pt x="11081" y="3790"/>
                </a:lnTo>
                <a:lnTo>
                  <a:pt x="11170" y="4058"/>
                </a:lnTo>
                <a:lnTo>
                  <a:pt x="11247" y="4333"/>
                </a:lnTo>
                <a:lnTo>
                  <a:pt x="11311" y="4612"/>
                </a:lnTo>
                <a:lnTo>
                  <a:pt x="11361" y="4898"/>
                </a:lnTo>
                <a:lnTo>
                  <a:pt x="11397" y="5187"/>
                </a:lnTo>
                <a:lnTo>
                  <a:pt x="11419" y="5481"/>
                </a:lnTo>
                <a:lnTo>
                  <a:pt x="11427" y="5779"/>
                </a:lnTo>
                <a:lnTo>
                  <a:pt x="11419" y="6076"/>
                </a:lnTo>
                <a:lnTo>
                  <a:pt x="11397" y="6370"/>
                </a:lnTo>
                <a:lnTo>
                  <a:pt x="11361" y="6660"/>
                </a:lnTo>
                <a:lnTo>
                  <a:pt x="11311" y="6944"/>
                </a:lnTo>
                <a:lnTo>
                  <a:pt x="11247" y="7224"/>
                </a:lnTo>
                <a:lnTo>
                  <a:pt x="11170" y="7498"/>
                </a:lnTo>
                <a:lnTo>
                  <a:pt x="11081" y="7767"/>
                </a:lnTo>
                <a:lnTo>
                  <a:pt x="10979" y="8029"/>
                </a:lnTo>
                <a:lnTo>
                  <a:pt x="10864" y="8285"/>
                </a:lnTo>
                <a:lnTo>
                  <a:pt x="10738" y="8534"/>
                </a:lnTo>
                <a:lnTo>
                  <a:pt x="10601" y="8776"/>
                </a:lnTo>
                <a:lnTo>
                  <a:pt x="10452" y="9011"/>
                </a:lnTo>
                <a:lnTo>
                  <a:pt x="10293" y="9237"/>
                </a:lnTo>
                <a:lnTo>
                  <a:pt x="10123" y="9456"/>
                </a:lnTo>
                <a:lnTo>
                  <a:pt x="9944" y="9665"/>
                </a:lnTo>
                <a:lnTo>
                  <a:pt x="9755" y="9865"/>
                </a:lnTo>
                <a:lnTo>
                  <a:pt x="9557" y="10056"/>
                </a:lnTo>
                <a:lnTo>
                  <a:pt x="9350" y="10238"/>
                </a:lnTo>
                <a:lnTo>
                  <a:pt x="9134" y="10409"/>
                </a:lnTo>
                <a:lnTo>
                  <a:pt x="8910" y="10571"/>
                </a:lnTo>
                <a:lnTo>
                  <a:pt x="8678" y="10721"/>
                </a:lnTo>
                <a:lnTo>
                  <a:pt x="8439" y="10859"/>
                </a:lnTo>
                <a:lnTo>
                  <a:pt x="8193" y="10987"/>
                </a:lnTo>
                <a:lnTo>
                  <a:pt x="7940" y="11102"/>
                </a:lnTo>
                <a:lnTo>
                  <a:pt x="7680" y="11206"/>
                </a:lnTo>
                <a:lnTo>
                  <a:pt x="7414" y="11296"/>
                </a:lnTo>
                <a:lnTo>
                  <a:pt x="7143" y="11374"/>
                </a:lnTo>
                <a:lnTo>
                  <a:pt x="6866" y="11438"/>
                </a:lnTo>
                <a:lnTo>
                  <a:pt x="6585" y="11489"/>
                </a:lnTo>
                <a:lnTo>
                  <a:pt x="6298" y="11525"/>
                </a:lnTo>
                <a:lnTo>
                  <a:pt x="6008" y="11547"/>
                </a:lnTo>
                <a:lnTo>
                  <a:pt x="5713" y="11555"/>
                </a:lnTo>
                <a:close/>
              </a:path>
            </a:pathLst>
          </a:custGeom>
          <a:solidFill>
            <a:srgbClr val="44C8F4"/>
          </a:solidFill>
          <a:ln w="9525">
            <a:noFill/>
            <a:round/>
            <a:headEnd/>
            <a:tailEnd/>
          </a:ln>
        </p:spPr>
        <p:txBody>
          <a:bodyPr/>
          <a:lstStyle/>
          <a:p>
            <a:pPr>
              <a:defRPr/>
            </a:pPr>
            <a:endParaRPr lang="en-GB">
              <a:solidFill>
                <a:srgbClr val="000000"/>
              </a:solidFill>
            </a:endParaRPr>
          </a:p>
        </p:txBody>
      </p:sp>
    </p:spTree>
  </p:cSld>
  <p:clrMap bg1="lt1" tx1="dk1" bg2="lt2" tx2="dk2" accent1="accent1" accent2="accent2" accent3="accent3" accent4="accent4" accent5="accent5" accent6="accent6" hlink="hlink" folHlink="folHlink"/>
  <p:sldLayoutIdLst>
    <p:sldLayoutId id="2147483816" r:id="rId1"/>
  </p:sldLayoutIdLst>
  <p:hf hdr="0" ftr="0" dt="0"/>
  <p:txStyles>
    <p:titleStyle>
      <a:lvl1pPr algn="l" rtl="0" eaLnBrk="0" fontAlgn="base" hangingPunct="0">
        <a:lnSpc>
          <a:spcPts val="3300"/>
        </a:lnSpc>
        <a:spcBef>
          <a:spcPct val="0"/>
        </a:spcBef>
        <a:spcAft>
          <a:spcPct val="0"/>
        </a:spcAft>
        <a:defRPr sz="3500" b="1">
          <a:solidFill>
            <a:schemeClr val="tx1"/>
          </a:solidFill>
          <a:latin typeface="+mj-lt"/>
          <a:ea typeface="+mj-ea"/>
          <a:cs typeface="+mj-cs"/>
        </a:defRPr>
      </a:lvl1pPr>
      <a:lvl2pPr algn="l" rtl="0" eaLnBrk="0" fontAlgn="base" hangingPunct="0">
        <a:lnSpc>
          <a:spcPts val="3300"/>
        </a:lnSpc>
        <a:spcBef>
          <a:spcPct val="0"/>
        </a:spcBef>
        <a:spcAft>
          <a:spcPct val="0"/>
        </a:spcAft>
        <a:defRPr sz="3500" b="1">
          <a:solidFill>
            <a:schemeClr val="tx1"/>
          </a:solidFill>
          <a:latin typeface="Arial" charset="0"/>
        </a:defRPr>
      </a:lvl2pPr>
      <a:lvl3pPr algn="l" rtl="0" eaLnBrk="0" fontAlgn="base" hangingPunct="0">
        <a:lnSpc>
          <a:spcPts val="3300"/>
        </a:lnSpc>
        <a:spcBef>
          <a:spcPct val="0"/>
        </a:spcBef>
        <a:spcAft>
          <a:spcPct val="0"/>
        </a:spcAft>
        <a:defRPr sz="3500" b="1">
          <a:solidFill>
            <a:schemeClr val="tx1"/>
          </a:solidFill>
          <a:latin typeface="Arial" charset="0"/>
        </a:defRPr>
      </a:lvl3pPr>
      <a:lvl4pPr algn="l" rtl="0" eaLnBrk="0" fontAlgn="base" hangingPunct="0">
        <a:lnSpc>
          <a:spcPts val="3300"/>
        </a:lnSpc>
        <a:spcBef>
          <a:spcPct val="0"/>
        </a:spcBef>
        <a:spcAft>
          <a:spcPct val="0"/>
        </a:spcAft>
        <a:defRPr sz="3500" b="1">
          <a:solidFill>
            <a:schemeClr val="tx1"/>
          </a:solidFill>
          <a:latin typeface="Arial" charset="0"/>
        </a:defRPr>
      </a:lvl4pPr>
      <a:lvl5pPr algn="l" rtl="0" eaLnBrk="0" fontAlgn="base" hangingPunct="0">
        <a:lnSpc>
          <a:spcPts val="3300"/>
        </a:lnSpc>
        <a:spcBef>
          <a:spcPct val="0"/>
        </a:spcBef>
        <a:spcAft>
          <a:spcPct val="0"/>
        </a:spcAft>
        <a:defRPr sz="3500" b="1">
          <a:solidFill>
            <a:schemeClr val="tx1"/>
          </a:solidFill>
          <a:latin typeface="Arial" charset="0"/>
        </a:defRPr>
      </a:lvl5pPr>
      <a:lvl6pPr marL="457200" algn="l" rtl="0" fontAlgn="base">
        <a:lnSpc>
          <a:spcPts val="3300"/>
        </a:lnSpc>
        <a:spcBef>
          <a:spcPct val="0"/>
        </a:spcBef>
        <a:spcAft>
          <a:spcPct val="0"/>
        </a:spcAft>
        <a:defRPr sz="3500" b="1">
          <a:solidFill>
            <a:schemeClr val="tx1"/>
          </a:solidFill>
          <a:latin typeface="Arial" charset="0"/>
        </a:defRPr>
      </a:lvl6pPr>
      <a:lvl7pPr marL="914400" algn="l" rtl="0" fontAlgn="base">
        <a:lnSpc>
          <a:spcPts val="3300"/>
        </a:lnSpc>
        <a:spcBef>
          <a:spcPct val="0"/>
        </a:spcBef>
        <a:spcAft>
          <a:spcPct val="0"/>
        </a:spcAft>
        <a:defRPr sz="3500" b="1">
          <a:solidFill>
            <a:schemeClr val="tx1"/>
          </a:solidFill>
          <a:latin typeface="Arial" charset="0"/>
        </a:defRPr>
      </a:lvl7pPr>
      <a:lvl8pPr marL="1371600" algn="l" rtl="0" fontAlgn="base">
        <a:lnSpc>
          <a:spcPts val="3300"/>
        </a:lnSpc>
        <a:spcBef>
          <a:spcPct val="0"/>
        </a:spcBef>
        <a:spcAft>
          <a:spcPct val="0"/>
        </a:spcAft>
        <a:defRPr sz="3500" b="1">
          <a:solidFill>
            <a:schemeClr val="tx1"/>
          </a:solidFill>
          <a:latin typeface="Arial" charset="0"/>
        </a:defRPr>
      </a:lvl8pPr>
      <a:lvl9pPr marL="1828800" algn="l" rtl="0" fontAlgn="base">
        <a:lnSpc>
          <a:spcPts val="3300"/>
        </a:lnSpc>
        <a:spcBef>
          <a:spcPct val="0"/>
        </a:spcBef>
        <a:spcAft>
          <a:spcPct val="0"/>
        </a:spcAft>
        <a:defRPr sz="3500" b="1">
          <a:solidFill>
            <a:schemeClr val="tx1"/>
          </a:solidFill>
          <a:latin typeface="Arial" charset="0"/>
        </a:defRPr>
      </a:lvl9pPr>
    </p:titleStyle>
    <p:bodyStyle>
      <a:lvl1pPr marL="342900" indent="-342900" algn="l" rtl="0" eaLnBrk="0" fontAlgn="base" hangingPunct="0">
        <a:lnSpc>
          <a:spcPct val="83000"/>
        </a:lnSpc>
        <a:spcBef>
          <a:spcPct val="20000"/>
        </a:spcBef>
        <a:spcAft>
          <a:spcPct val="40000"/>
        </a:spcAft>
        <a:defRPr sz="2100">
          <a:solidFill>
            <a:schemeClr val="tx1"/>
          </a:solidFill>
          <a:latin typeface="+mn-lt"/>
          <a:ea typeface="+mn-ea"/>
          <a:cs typeface="+mn-cs"/>
        </a:defRPr>
      </a:lvl1pPr>
      <a:lvl2pPr marL="177800" indent="-176213" algn="l" rtl="0" eaLnBrk="0" fontAlgn="base" hangingPunct="0">
        <a:lnSpc>
          <a:spcPct val="102000"/>
        </a:lnSpc>
        <a:spcBef>
          <a:spcPct val="20000"/>
        </a:spcBef>
        <a:spcAft>
          <a:spcPct val="0"/>
        </a:spcAft>
        <a:buChar char="•"/>
        <a:defRPr>
          <a:solidFill>
            <a:schemeClr val="tx1"/>
          </a:solidFill>
          <a:latin typeface="+mn-lt"/>
        </a:defRPr>
      </a:lvl2pPr>
      <a:lvl3pPr marL="357188" indent="-177800" algn="l" rtl="0" eaLnBrk="0" fontAlgn="base" hangingPunct="0">
        <a:lnSpc>
          <a:spcPct val="102000"/>
        </a:lnSpc>
        <a:spcBef>
          <a:spcPct val="20000"/>
        </a:spcBef>
        <a:spcAft>
          <a:spcPct val="0"/>
        </a:spcAft>
        <a:buChar char="•"/>
        <a:defRPr>
          <a:solidFill>
            <a:schemeClr val="tx1"/>
          </a:solidFill>
          <a:latin typeface="+mn-lt"/>
        </a:defRPr>
      </a:lvl3pPr>
      <a:lvl4pPr marL="550863" indent="-192088" algn="l" rtl="0" eaLnBrk="0" fontAlgn="base" hangingPunct="0">
        <a:lnSpc>
          <a:spcPct val="102000"/>
        </a:lnSpc>
        <a:spcBef>
          <a:spcPct val="20000"/>
        </a:spcBef>
        <a:spcAft>
          <a:spcPct val="0"/>
        </a:spcAft>
        <a:buChar char="•"/>
        <a:defRPr>
          <a:solidFill>
            <a:schemeClr val="tx1"/>
          </a:solidFill>
          <a:latin typeface="+mn-lt"/>
        </a:defRPr>
      </a:lvl4pPr>
      <a:lvl5pPr marL="719138" indent="-166688" algn="l" rtl="0" eaLnBrk="0" fontAlgn="base" hangingPunct="0">
        <a:lnSpc>
          <a:spcPct val="102000"/>
        </a:lnSpc>
        <a:spcBef>
          <a:spcPct val="20000"/>
        </a:spcBef>
        <a:spcAft>
          <a:spcPct val="0"/>
        </a:spcAft>
        <a:buChar char="•"/>
        <a:defRPr>
          <a:solidFill>
            <a:schemeClr val="tx1"/>
          </a:solidFill>
          <a:latin typeface="+mn-lt"/>
        </a:defRPr>
      </a:lvl5pPr>
      <a:lvl6pPr marL="1176338" indent="-166688" algn="l" rtl="0" fontAlgn="base">
        <a:lnSpc>
          <a:spcPct val="102000"/>
        </a:lnSpc>
        <a:spcBef>
          <a:spcPct val="20000"/>
        </a:spcBef>
        <a:spcAft>
          <a:spcPct val="0"/>
        </a:spcAft>
        <a:buChar char="•"/>
        <a:defRPr>
          <a:solidFill>
            <a:schemeClr val="tx1"/>
          </a:solidFill>
          <a:latin typeface="+mn-lt"/>
        </a:defRPr>
      </a:lvl6pPr>
      <a:lvl7pPr marL="1633538" indent="-166688" algn="l" rtl="0" fontAlgn="base">
        <a:lnSpc>
          <a:spcPct val="102000"/>
        </a:lnSpc>
        <a:spcBef>
          <a:spcPct val="20000"/>
        </a:spcBef>
        <a:spcAft>
          <a:spcPct val="0"/>
        </a:spcAft>
        <a:buChar char="•"/>
        <a:defRPr>
          <a:solidFill>
            <a:schemeClr val="tx1"/>
          </a:solidFill>
          <a:latin typeface="+mn-lt"/>
        </a:defRPr>
      </a:lvl7pPr>
      <a:lvl8pPr marL="2090738" indent="-166688" algn="l" rtl="0" fontAlgn="base">
        <a:lnSpc>
          <a:spcPct val="102000"/>
        </a:lnSpc>
        <a:spcBef>
          <a:spcPct val="20000"/>
        </a:spcBef>
        <a:spcAft>
          <a:spcPct val="0"/>
        </a:spcAft>
        <a:buChar char="•"/>
        <a:defRPr>
          <a:solidFill>
            <a:schemeClr val="tx1"/>
          </a:solidFill>
          <a:latin typeface="+mn-lt"/>
        </a:defRPr>
      </a:lvl8pPr>
      <a:lvl9pPr marL="2547938" indent="-166688" algn="l" rtl="0" fontAlgn="base">
        <a:lnSpc>
          <a:spcPct val="102000"/>
        </a:lnSpc>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lnSpc>
                <a:spcPct val="100000"/>
              </a:lnSpc>
              <a:defRPr/>
            </a:pPr>
            <a:fld id="{96BB67BB-97D7-4BA1-878C-7F1BCB6CF860}" type="datetime1">
              <a:rPr lang="en-US">
                <a:solidFill>
                  <a:prstClr val="black">
                    <a:tint val="75000"/>
                  </a:prstClr>
                </a:solidFill>
              </a:rPr>
              <a:pPr>
                <a:lnSpc>
                  <a:spcPct val="100000"/>
                </a:lnSpc>
                <a:defRPr/>
              </a:pPr>
              <a:t>13-Dec-2011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lnSpc>
                <a:spcPct val="100000"/>
              </a:lnSpc>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cs typeface="+mn-cs"/>
              </a:defRPr>
            </a:lvl1pPr>
          </a:lstStyle>
          <a:p>
            <a:pPr>
              <a:lnSpc>
                <a:spcPct val="100000"/>
              </a:lnSpc>
              <a:defRPr/>
            </a:pPr>
            <a:fld id="{44D5A889-E2AB-444E-A9F5-FB0F8467E103}" type="slidenum">
              <a:rPr lang="en-US">
                <a:solidFill>
                  <a:prstClr val="black"/>
                </a:solidFill>
              </a:rPr>
              <a:pPr>
                <a:lnSpc>
                  <a:spcPct val="100000"/>
                </a:lnSpc>
                <a:defRPr/>
              </a:pPr>
              <a:t>‹#›</a:t>
            </a:fld>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18" r:id="rId1"/>
  </p:sldLayoutIdLst>
  <p:hf hdr="0" ftr="0" dt="0"/>
  <p:txStyles>
    <p:titleStyle>
      <a:lvl1pPr algn="ctr" rtl="0" eaLnBrk="0" fontAlgn="base" hangingPunct="0">
        <a:spcBef>
          <a:spcPct val="0"/>
        </a:spcBef>
        <a:spcAft>
          <a:spcPct val="0"/>
        </a:spcAft>
        <a:defRPr sz="3600" b="1" kern="1200">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Calibri" pitchFamily="34" charset="0"/>
        </a:defRPr>
      </a:lvl2pPr>
      <a:lvl3pPr algn="ctr" rtl="0" eaLnBrk="0" fontAlgn="base" hangingPunct="0">
        <a:spcBef>
          <a:spcPct val="0"/>
        </a:spcBef>
        <a:spcAft>
          <a:spcPct val="0"/>
        </a:spcAft>
        <a:defRPr sz="3600" b="1">
          <a:solidFill>
            <a:schemeClr val="tx1"/>
          </a:solidFill>
          <a:latin typeface="Calibri" pitchFamily="34" charset="0"/>
        </a:defRPr>
      </a:lvl3pPr>
      <a:lvl4pPr algn="ctr" rtl="0" eaLnBrk="0" fontAlgn="base" hangingPunct="0">
        <a:spcBef>
          <a:spcPct val="0"/>
        </a:spcBef>
        <a:spcAft>
          <a:spcPct val="0"/>
        </a:spcAft>
        <a:defRPr sz="3600" b="1">
          <a:solidFill>
            <a:schemeClr val="tx1"/>
          </a:solidFill>
          <a:latin typeface="Calibri" pitchFamily="34" charset="0"/>
        </a:defRPr>
      </a:lvl4pPr>
      <a:lvl5pPr algn="ctr" rtl="0" eaLnBrk="0" fontAlgn="base" hangingPunct="0">
        <a:spcBef>
          <a:spcPct val="0"/>
        </a:spcBef>
        <a:spcAft>
          <a:spcPct val="0"/>
        </a:spcAft>
        <a:defRPr sz="3600" b="1">
          <a:solidFill>
            <a:schemeClr val="tx1"/>
          </a:solidFill>
          <a:latin typeface="Calibri" pitchFamily="34" charset="0"/>
        </a:defRPr>
      </a:lvl5pPr>
      <a:lvl6pPr marL="457200" algn="ctr" rtl="0" fontAlgn="base">
        <a:spcBef>
          <a:spcPct val="0"/>
        </a:spcBef>
        <a:spcAft>
          <a:spcPct val="0"/>
        </a:spcAft>
        <a:defRPr sz="3600" b="1">
          <a:solidFill>
            <a:schemeClr val="tx1"/>
          </a:solidFill>
          <a:latin typeface="Calibri" pitchFamily="34" charset="0"/>
        </a:defRPr>
      </a:lvl6pPr>
      <a:lvl7pPr marL="914400" algn="ctr" rtl="0" fontAlgn="base">
        <a:spcBef>
          <a:spcPct val="0"/>
        </a:spcBef>
        <a:spcAft>
          <a:spcPct val="0"/>
        </a:spcAft>
        <a:defRPr sz="3600" b="1">
          <a:solidFill>
            <a:schemeClr val="tx1"/>
          </a:solidFill>
          <a:latin typeface="Calibri" pitchFamily="34" charset="0"/>
        </a:defRPr>
      </a:lvl7pPr>
      <a:lvl8pPr marL="1371600" algn="ctr" rtl="0" fontAlgn="base">
        <a:spcBef>
          <a:spcPct val="0"/>
        </a:spcBef>
        <a:spcAft>
          <a:spcPct val="0"/>
        </a:spcAft>
        <a:defRPr sz="3600" b="1">
          <a:solidFill>
            <a:schemeClr val="tx1"/>
          </a:solidFill>
          <a:latin typeface="Calibri" pitchFamily="34" charset="0"/>
        </a:defRPr>
      </a:lvl8pPr>
      <a:lvl9pPr marL="1828800" algn="ctr" rtl="0" fontAlgn="base">
        <a:spcBef>
          <a:spcPct val="0"/>
        </a:spcBef>
        <a:spcAft>
          <a:spcPct val="0"/>
        </a:spcAft>
        <a:defRPr sz="36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lnSpc>
                <a:spcPct val="100000"/>
              </a:lnSpc>
              <a:defRPr/>
            </a:pPr>
            <a:fld id="{96BB67BB-97D7-4BA1-878C-7F1BCB6CF860}" type="datetime1">
              <a:rPr lang="en-US">
                <a:solidFill>
                  <a:prstClr val="black">
                    <a:tint val="75000"/>
                  </a:prstClr>
                </a:solidFill>
              </a:rPr>
              <a:pPr>
                <a:lnSpc>
                  <a:spcPct val="100000"/>
                </a:lnSpc>
                <a:defRPr/>
              </a:pPr>
              <a:t>13-Dec-2011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lnSpc>
                <a:spcPct val="100000"/>
              </a:lnSpc>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cs typeface="+mn-cs"/>
              </a:defRPr>
            </a:lvl1pPr>
          </a:lstStyle>
          <a:p>
            <a:pPr>
              <a:lnSpc>
                <a:spcPct val="100000"/>
              </a:lnSpc>
              <a:defRPr/>
            </a:pPr>
            <a:fld id="{44D5A889-E2AB-444E-A9F5-FB0F8467E103}" type="slidenum">
              <a:rPr lang="en-US">
                <a:solidFill>
                  <a:prstClr val="black"/>
                </a:solidFill>
              </a:rPr>
              <a:pPr>
                <a:lnSpc>
                  <a:spcPct val="100000"/>
                </a:lnSpc>
                <a:defRPr/>
              </a:pPr>
              <a:t>‹#›</a:t>
            </a:fld>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20" r:id="rId1"/>
  </p:sldLayoutIdLst>
  <p:hf hdr="0" ftr="0" dt="0"/>
  <p:txStyles>
    <p:titleStyle>
      <a:lvl1pPr algn="ctr" rtl="0" eaLnBrk="0" fontAlgn="base" hangingPunct="0">
        <a:spcBef>
          <a:spcPct val="0"/>
        </a:spcBef>
        <a:spcAft>
          <a:spcPct val="0"/>
        </a:spcAft>
        <a:defRPr sz="3600" b="1" kern="1200">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Calibri" pitchFamily="34" charset="0"/>
        </a:defRPr>
      </a:lvl2pPr>
      <a:lvl3pPr algn="ctr" rtl="0" eaLnBrk="0" fontAlgn="base" hangingPunct="0">
        <a:spcBef>
          <a:spcPct val="0"/>
        </a:spcBef>
        <a:spcAft>
          <a:spcPct val="0"/>
        </a:spcAft>
        <a:defRPr sz="3600" b="1">
          <a:solidFill>
            <a:schemeClr val="tx1"/>
          </a:solidFill>
          <a:latin typeface="Calibri" pitchFamily="34" charset="0"/>
        </a:defRPr>
      </a:lvl3pPr>
      <a:lvl4pPr algn="ctr" rtl="0" eaLnBrk="0" fontAlgn="base" hangingPunct="0">
        <a:spcBef>
          <a:spcPct val="0"/>
        </a:spcBef>
        <a:spcAft>
          <a:spcPct val="0"/>
        </a:spcAft>
        <a:defRPr sz="3600" b="1">
          <a:solidFill>
            <a:schemeClr val="tx1"/>
          </a:solidFill>
          <a:latin typeface="Calibri" pitchFamily="34" charset="0"/>
        </a:defRPr>
      </a:lvl4pPr>
      <a:lvl5pPr algn="ctr" rtl="0" eaLnBrk="0" fontAlgn="base" hangingPunct="0">
        <a:spcBef>
          <a:spcPct val="0"/>
        </a:spcBef>
        <a:spcAft>
          <a:spcPct val="0"/>
        </a:spcAft>
        <a:defRPr sz="3600" b="1">
          <a:solidFill>
            <a:schemeClr val="tx1"/>
          </a:solidFill>
          <a:latin typeface="Calibri" pitchFamily="34" charset="0"/>
        </a:defRPr>
      </a:lvl5pPr>
      <a:lvl6pPr marL="457200" algn="ctr" rtl="0" fontAlgn="base">
        <a:spcBef>
          <a:spcPct val="0"/>
        </a:spcBef>
        <a:spcAft>
          <a:spcPct val="0"/>
        </a:spcAft>
        <a:defRPr sz="3600" b="1">
          <a:solidFill>
            <a:schemeClr val="tx1"/>
          </a:solidFill>
          <a:latin typeface="Calibri" pitchFamily="34" charset="0"/>
        </a:defRPr>
      </a:lvl6pPr>
      <a:lvl7pPr marL="914400" algn="ctr" rtl="0" fontAlgn="base">
        <a:spcBef>
          <a:spcPct val="0"/>
        </a:spcBef>
        <a:spcAft>
          <a:spcPct val="0"/>
        </a:spcAft>
        <a:defRPr sz="3600" b="1">
          <a:solidFill>
            <a:schemeClr val="tx1"/>
          </a:solidFill>
          <a:latin typeface="Calibri" pitchFamily="34" charset="0"/>
        </a:defRPr>
      </a:lvl7pPr>
      <a:lvl8pPr marL="1371600" algn="ctr" rtl="0" fontAlgn="base">
        <a:spcBef>
          <a:spcPct val="0"/>
        </a:spcBef>
        <a:spcAft>
          <a:spcPct val="0"/>
        </a:spcAft>
        <a:defRPr sz="3600" b="1">
          <a:solidFill>
            <a:schemeClr val="tx1"/>
          </a:solidFill>
          <a:latin typeface="Calibri" pitchFamily="34" charset="0"/>
        </a:defRPr>
      </a:lvl8pPr>
      <a:lvl9pPr marL="1828800" algn="ctr" rtl="0" fontAlgn="base">
        <a:spcBef>
          <a:spcPct val="0"/>
        </a:spcBef>
        <a:spcAft>
          <a:spcPct val="0"/>
        </a:spcAft>
        <a:defRPr sz="36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lnSpc>
                <a:spcPct val="100000"/>
              </a:lnSpc>
              <a:defRPr/>
            </a:pPr>
            <a:fld id="{96BB67BB-97D7-4BA1-878C-7F1BCB6CF860}" type="datetime1">
              <a:rPr lang="en-US">
                <a:solidFill>
                  <a:prstClr val="black">
                    <a:tint val="75000"/>
                  </a:prstClr>
                </a:solidFill>
              </a:rPr>
              <a:pPr>
                <a:lnSpc>
                  <a:spcPct val="100000"/>
                </a:lnSpc>
                <a:defRPr/>
              </a:pPr>
              <a:t>13-Dec-2011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lnSpc>
                <a:spcPct val="100000"/>
              </a:lnSpc>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cs typeface="+mn-cs"/>
              </a:defRPr>
            </a:lvl1pPr>
          </a:lstStyle>
          <a:p>
            <a:pPr>
              <a:lnSpc>
                <a:spcPct val="100000"/>
              </a:lnSpc>
              <a:defRPr/>
            </a:pPr>
            <a:fld id="{44D5A889-E2AB-444E-A9F5-FB0F8467E103}" type="slidenum">
              <a:rPr lang="en-US">
                <a:solidFill>
                  <a:prstClr val="black"/>
                </a:solidFill>
              </a:rPr>
              <a:pPr>
                <a:lnSpc>
                  <a:spcPct val="100000"/>
                </a:lnSpc>
                <a:defRPr/>
              </a:pPr>
              <a:t>‹#›</a:t>
            </a:fld>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22" r:id="rId1"/>
  </p:sldLayoutIdLst>
  <p:hf hdr="0" ftr="0" dt="0"/>
  <p:txStyles>
    <p:titleStyle>
      <a:lvl1pPr algn="ctr" rtl="0" eaLnBrk="0" fontAlgn="base" hangingPunct="0">
        <a:spcBef>
          <a:spcPct val="0"/>
        </a:spcBef>
        <a:spcAft>
          <a:spcPct val="0"/>
        </a:spcAft>
        <a:defRPr sz="3600" b="1" kern="1200">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Calibri" pitchFamily="34" charset="0"/>
        </a:defRPr>
      </a:lvl2pPr>
      <a:lvl3pPr algn="ctr" rtl="0" eaLnBrk="0" fontAlgn="base" hangingPunct="0">
        <a:spcBef>
          <a:spcPct val="0"/>
        </a:spcBef>
        <a:spcAft>
          <a:spcPct val="0"/>
        </a:spcAft>
        <a:defRPr sz="3600" b="1">
          <a:solidFill>
            <a:schemeClr val="tx1"/>
          </a:solidFill>
          <a:latin typeface="Calibri" pitchFamily="34" charset="0"/>
        </a:defRPr>
      </a:lvl3pPr>
      <a:lvl4pPr algn="ctr" rtl="0" eaLnBrk="0" fontAlgn="base" hangingPunct="0">
        <a:spcBef>
          <a:spcPct val="0"/>
        </a:spcBef>
        <a:spcAft>
          <a:spcPct val="0"/>
        </a:spcAft>
        <a:defRPr sz="3600" b="1">
          <a:solidFill>
            <a:schemeClr val="tx1"/>
          </a:solidFill>
          <a:latin typeface="Calibri" pitchFamily="34" charset="0"/>
        </a:defRPr>
      </a:lvl4pPr>
      <a:lvl5pPr algn="ctr" rtl="0" eaLnBrk="0" fontAlgn="base" hangingPunct="0">
        <a:spcBef>
          <a:spcPct val="0"/>
        </a:spcBef>
        <a:spcAft>
          <a:spcPct val="0"/>
        </a:spcAft>
        <a:defRPr sz="3600" b="1">
          <a:solidFill>
            <a:schemeClr val="tx1"/>
          </a:solidFill>
          <a:latin typeface="Calibri" pitchFamily="34" charset="0"/>
        </a:defRPr>
      </a:lvl5pPr>
      <a:lvl6pPr marL="457200" algn="ctr" rtl="0" fontAlgn="base">
        <a:spcBef>
          <a:spcPct val="0"/>
        </a:spcBef>
        <a:spcAft>
          <a:spcPct val="0"/>
        </a:spcAft>
        <a:defRPr sz="3600" b="1">
          <a:solidFill>
            <a:schemeClr val="tx1"/>
          </a:solidFill>
          <a:latin typeface="Calibri" pitchFamily="34" charset="0"/>
        </a:defRPr>
      </a:lvl6pPr>
      <a:lvl7pPr marL="914400" algn="ctr" rtl="0" fontAlgn="base">
        <a:spcBef>
          <a:spcPct val="0"/>
        </a:spcBef>
        <a:spcAft>
          <a:spcPct val="0"/>
        </a:spcAft>
        <a:defRPr sz="3600" b="1">
          <a:solidFill>
            <a:schemeClr val="tx1"/>
          </a:solidFill>
          <a:latin typeface="Calibri" pitchFamily="34" charset="0"/>
        </a:defRPr>
      </a:lvl7pPr>
      <a:lvl8pPr marL="1371600" algn="ctr" rtl="0" fontAlgn="base">
        <a:spcBef>
          <a:spcPct val="0"/>
        </a:spcBef>
        <a:spcAft>
          <a:spcPct val="0"/>
        </a:spcAft>
        <a:defRPr sz="3600" b="1">
          <a:solidFill>
            <a:schemeClr val="tx1"/>
          </a:solidFill>
          <a:latin typeface="Calibri" pitchFamily="34" charset="0"/>
        </a:defRPr>
      </a:lvl8pPr>
      <a:lvl9pPr marL="1828800" algn="ctr" rtl="0" fontAlgn="base">
        <a:spcBef>
          <a:spcPct val="0"/>
        </a:spcBef>
        <a:spcAft>
          <a:spcPct val="0"/>
        </a:spcAft>
        <a:defRPr sz="36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lnSpc>
                <a:spcPct val="100000"/>
              </a:lnSpc>
              <a:defRPr/>
            </a:pPr>
            <a:fld id="{96BB67BB-97D7-4BA1-878C-7F1BCB6CF860}" type="datetime1">
              <a:rPr lang="en-US">
                <a:solidFill>
                  <a:prstClr val="black">
                    <a:tint val="75000"/>
                  </a:prstClr>
                </a:solidFill>
              </a:rPr>
              <a:pPr>
                <a:lnSpc>
                  <a:spcPct val="100000"/>
                </a:lnSpc>
                <a:defRPr/>
              </a:pPr>
              <a:t>13-Dec-2011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lnSpc>
                <a:spcPct val="100000"/>
              </a:lnSpc>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cs typeface="+mn-cs"/>
              </a:defRPr>
            </a:lvl1pPr>
          </a:lstStyle>
          <a:p>
            <a:pPr>
              <a:lnSpc>
                <a:spcPct val="100000"/>
              </a:lnSpc>
              <a:defRPr/>
            </a:pPr>
            <a:fld id="{44D5A889-E2AB-444E-A9F5-FB0F8467E103}" type="slidenum">
              <a:rPr lang="en-US">
                <a:solidFill>
                  <a:prstClr val="black"/>
                </a:solidFill>
              </a:rPr>
              <a:pPr>
                <a:lnSpc>
                  <a:spcPct val="100000"/>
                </a:lnSpc>
                <a:defRPr/>
              </a:pPr>
              <a:t>‹#›</a:t>
            </a:fld>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24" r:id="rId1"/>
  </p:sldLayoutIdLst>
  <p:hf hdr="0" ftr="0" dt="0"/>
  <p:txStyles>
    <p:titleStyle>
      <a:lvl1pPr algn="ctr" rtl="0" eaLnBrk="0" fontAlgn="base" hangingPunct="0">
        <a:spcBef>
          <a:spcPct val="0"/>
        </a:spcBef>
        <a:spcAft>
          <a:spcPct val="0"/>
        </a:spcAft>
        <a:defRPr sz="3600" b="1" kern="1200">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Calibri" pitchFamily="34" charset="0"/>
        </a:defRPr>
      </a:lvl2pPr>
      <a:lvl3pPr algn="ctr" rtl="0" eaLnBrk="0" fontAlgn="base" hangingPunct="0">
        <a:spcBef>
          <a:spcPct val="0"/>
        </a:spcBef>
        <a:spcAft>
          <a:spcPct val="0"/>
        </a:spcAft>
        <a:defRPr sz="3600" b="1">
          <a:solidFill>
            <a:schemeClr val="tx1"/>
          </a:solidFill>
          <a:latin typeface="Calibri" pitchFamily="34" charset="0"/>
        </a:defRPr>
      </a:lvl3pPr>
      <a:lvl4pPr algn="ctr" rtl="0" eaLnBrk="0" fontAlgn="base" hangingPunct="0">
        <a:spcBef>
          <a:spcPct val="0"/>
        </a:spcBef>
        <a:spcAft>
          <a:spcPct val="0"/>
        </a:spcAft>
        <a:defRPr sz="3600" b="1">
          <a:solidFill>
            <a:schemeClr val="tx1"/>
          </a:solidFill>
          <a:latin typeface="Calibri" pitchFamily="34" charset="0"/>
        </a:defRPr>
      </a:lvl4pPr>
      <a:lvl5pPr algn="ctr" rtl="0" eaLnBrk="0" fontAlgn="base" hangingPunct="0">
        <a:spcBef>
          <a:spcPct val="0"/>
        </a:spcBef>
        <a:spcAft>
          <a:spcPct val="0"/>
        </a:spcAft>
        <a:defRPr sz="3600" b="1">
          <a:solidFill>
            <a:schemeClr val="tx1"/>
          </a:solidFill>
          <a:latin typeface="Calibri" pitchFamily="34" charset="0"/>
        </a:defRPr>
      </a:lvl5pPr>
      <a:lvl6pPr marL="457200" algn="ctr" rtl="0" fontAlgn="base">
        <a:spcBef>
          <a:spcPct val="0"/>
        </a:spcBef>
        <a:spcAft>
          <a:spcPct val="0"/>
        </a:spcAft>
        <a:defRPr sz="3600" b="1">
          <a:solidFill>
            <a:schemeClr val="tx1"/>
          </a:solidFill>
          <a:latin typeface="Calibri" pitchFamily="34" charset="0"/>
        </a:defRPr>
      </a:lvl6pPr>
      <a:lvl7pPr marL="914400" algn="ctr" rtl="0" fontAlgn="base">
        <a:spcBef>
          <a:spcPct val="0"/>
        </a:spcBef>
        <a:spcAft>
          <a:spcPct val="0"/>
        </a:spcAft>
        <a:defRPr sz="3600" b="1">
          <a:solidFill>
            <a:schemeClr val="tx1"/>
          </a:solidFill>
          <a:latin typeface="Calibri" pitchFamily="34" charset="0"/>
        </a:defRPr>
      </a:lvl7pPr>
      <a:lvl8pPr marL="1371600" algn="ctr" rtl="0" fontAlgn="base">
        <a:spcBef>
          <a:spcPct val="0"/>
        </a:spcBef>
        <a:spcAft>
          <a:spcPct val="0"/>
        </a:spcAft>
        <a:defRPr sz="3600" b="1">
          <a:solidFill>
            <a:schemeClr val="tx1"/>
          </a:solidFill>
          <a:latin typeface="Calibri" pitchFamily="34" charset="0"/>
        </a:defRPr>
      </a:lvl8pPr>
      <a:lvl9pPr marL="1828800" algn="ctr" rtl="0" fontAlgn="base">
        <a:spcBef>
          <a:spcPct val="0"/>
        </a:spcBef>
        <a:spcAft>
          <a:spcPct val="0"/>
        </a:spcAft>
        <a:defRPr sz="36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lnSpc>
                <a:spcPct val="100000"/>
              </a:lnSpc>
              <a:defRPr/>
            </a:pPr>
            <a:fld id="{96BB67BB-97D7-4BA1-878C-7F1BCB6CF860}" type="datetime1">
              <a:rPr lang="en-US">
                <a:solidFill>
                  <a:prstClr val="black">
                    <a:tint val="75000"/>
                  </a:prstClr>
                </a:solidFill>
              </a:rPr>
              <a:pPr>
                <a:lnSpc>
                  <a:spcPct val="100000"/>
                </a:lnSpc>
                <a:defRPr/>
              </a:pPr>
              <a:t>13-Dec-2011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lnSpc>
                <a:spcPct val="100000"/>
              </a:lnSpc>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cs typeface="+mn-cs"/>
              </a:defRPr>
            </a:lvl1pPr>
          </a:lstStyle>
          <a:p>
            <a:pPr>
              <a:lnSpc>
                <a:spcPct val="100000"/>
              </a:lnSpc>
              <a:defRPr/>
            </a:pPr>
            <a:fld id="{44D5A889-E2AB-444E-A9F5-FB0F8467E103}" type="slidenum">
              <a:rPr lang="en-US">
                <a:solidFill>
                  <a:prstClr val="black"/>
                </a:solidFill>
              </a:rPr>
              <a:pPr>
                <a:lnSpc>
                  <a:spcPct val="100000"/>
                </a:lnSpc>
                <a:defRPr/>
              </a:pPr>
              <a:t>‹#›</a:t>
            </a:fld>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26" r:id="rId1"/>
  </p:sldLayoutIdLst>
  <p:hf hdr="0" ftr="0" dt="0"/>
  <p:txStyles>
    <p:titleStyle>
      <a:lvl1pPr algn="ctr" rtl="0" eaLnBrk="0" fontAlgn="base" hangingPunct="0">
        <a:spcBef>
          <a:spcPct val="0"/>
        </a:spcBef>
        <a:spcAft>
          <a:spcPct val="0"/>
        </a:spcAft>
        <a:defRPr sz="3600" b="1" kern="1200">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Calibri" pitchFamily="34" charset="0"/>
        </a:defRPr>
      </a:lvl2pPr>
      <a:lvl3pPr algn="ctr" rtl="0" eaLnBrk="0" fontAlgn="base" hangingPunct="0">
        <a:spcBef>
          <a:spcPct val="0"/>
        </a:spcBef>
        <a:spcAft>
          <a:spcPct val="0"/>
        </a:spcAft>
        <a:defRPr sz="3600" b="1">
          <a:solidFill>
            <a:schemeClr val="tx1"/>
          </a:solidFill>
          <a:latin typeface="Calibri" pitchFamily="34" charset="0"/>
        </a:defRPr>
      </a:lvl3pPr>
      <a:lvl4pPr algn="ctr" rtl="0" eaLnBrk="0" fontAlgn="base" hangingPunct="0">
        <a:spcBef>
          <a:spcPct val="0"/>
        </a:spcBef>
        <a:spcAft>
          <a:spcPct val="0"/>
        </a:spcAft>
        <a:defRPr sz="3600" b="1">
          <a:solidFill>
            <a:schemeClr val="tx1"/>
          </a:solidFill>
          <a:latin typeface="Calibri" pitchFamily="34" charset="0"/>
        </a:defRPr>
      </a:lvl4pPr>
      <a:lvl5pPr algn="ctr" rtl="0" eaLnBrk="0" fontAlgn="base" hangingPunct="0">
        <a:spcBef>
          <a:spcPct val="0"/>
        </a:spcBef>
        <a:spcAft>
          <a:spcPct val="0"/>
        </a:spcAft>
        <a:defRPr sz="3600" b="1">
          <a:solidFill>
            <a:schemeClr val="tx1"/>
          </a:solidFill>
          <a:latin typeface="Calibri" pitchFamily="34" charset="0"/>
        </a:defRPr>
      </a:lvl5pPr>
      <a:lvl6pPr marL="457200" algn="ctr" rtl="0" fontAlgn="base">
        <a:spcBef>
          <a:spcPct val="0"/>
        </a:spcBef>
        <a:spcAft>
          <a:spcPct val="0"/>
        </a:spcAft>
        <a:defRPr sz="3600" b="1">
          <a:solidFill>
            <a:schemeClr val="tx1"/>
          </a:solidFill>
          <a:latin typeface="Calibri" pitchFamily="34" charset="0"/>
        </a:defRPr>
      </a:lvl6pPr>
      <a:lvl7pPr marL="914400" algn="ctr" rtl="0" fontAlgn="base">
        <a:spcBef>
          <a:spcPct val="0"/>
        </a:spcBef>
        <a:spcAft>
          <a:spcPct val="0"/>
        </a:spcAft>
        <a:defRPr sz="3600" b="1">
          <a:solidFill>
            <a:schemeClr val="tx1"/>
          </a:solidFill>
          <a:latin typeface="Calibri" pitchFamily="34" charset="0"/>
        </a:defRPr>
      </a:lvl7pPr>
      <a:lvl8pPr marL="1371600" algn="ctr" rtl="0" fontAlgn="base">
        <a:spcBef>
          <a:spcPct val="0"/>
        </a:spcBef>
        <a:spcAft>
          <a:spcPct val="0"/>
        </a:spcAft>
        <a:defRPr sz="3600" b="1">
          <a:solidFill>
            <a:schemeClr val="tx1"/>
          </a:solidFill>
          <a:latin typeface="Calibri" pitchFamily="34" charset="0"/>
        </a:defRPr>
      </a:lvl8pPr>
      <a:lvl9pPr marL="1828800" algn="ctr" rtl="0" fontAlgn="base">
        <a:spcBef>
          <a:spcPct val="0"/>
        </a:spcBef>
        <a:spcAft>
          <a:spcPct val="0"/>
        </a:spcAft>
        <a:defRPr sz="36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04813"/>
            <a:ext cx="7283450" cy="1079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smtClean="0"/>
              <a:t>Klik for at redigere titeltypografi i masteren</a:t>
            </a:r>
          </a:p>
        </p:txBody>
      </p:sp>
      <p:sp>
        <p:nvSpPr>
          <p:cNvPr id="1027" name="Rectangle 3"/>
          <p:cNvSpPr>
            <a:spLocks noGrp="1" noChangeArrowheads="1"/>
          </p:cNvSpPr>
          <p:nvPr>
            <p:ph type="body" idx="1"/>
          </p:nvPr>
        </p:nvSpPr>
        <p:spPr bwMode="auto">
          <a:xfrm>
            <a:off x="457200" y="1844675"/>
            <a:ext cx="4619625" cy="3671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smtClean="0"/>
              <a:t>Klik for at redigere teksttypografierne i masteren</a:t>
            </a:r>
          </a:p>
          <a:p>
            <a:pPr lvl="3"/>
            <a:endParaRPr lang="da-DK" smtClean="0"/>
          </a:p>
        </p:txBody>
      </p:sp>
      <p:sp>
        <p:nvSpPr>
          <p:cNvPr id="1028" name="Rectangle 4"/>
          <p:cNvSpPr>
            <a:spLocks noGrp="1" noChangeArrowheads="1"/>
          </p:cNvSpPr>
          <p:nvPr>
            <p:ph type="dt" sz="half" idx="2"/>
          </p:nvPr>
        </p:nvSpPr>
        <p:spPr bwMode="auto">
          <a:xfrm>
            <a:off x="250825" y="661987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b="0" smtClean="0">
                <a:solidFill>
                  <a:schemeClr val="tx1"/>
                </a:solidFill>
              </a:defRPr>
            </a:lvl1pPr>
          </a:lstStyle>
          <a:p>
            <a:pPr>
              <a:lnSpc>
                <a:spcPct val="100000"/>
              </a:lnSpc>
              <a:defRPr/>
            </a:pPr>
            <a:r>
              <a:rPr lang="da-DK">
                <a:solidFill>
                  <a:srgbClr val="000000"/>
                </a:solidFill>
                <a:latin typeface="Arial" charset="0"/>
              </a:rPr>
              <a:t>DI Seminar 23 November 2011</a:t>
            </a:r>
          </a:p>
        </p:txBody>
      </p:sp>
      <p:sp>
        <p:nvSpPr>
          <p:cNvPr id="1030" name="Rectangle 6"/>
          <p:cNvSpPr>
            <a:spLocks noGrp="1" noChangeArrowheads="1"/>
          </p:cNvSpPr>
          <p:nvPr>
            <p:ph type="sldNum" sz="quarter" idx="4"/>
          </p:nvPr>
        </p:nvSpPr>
        <p:spPr bwMode="auto">
          <a:xfrm>
            <a:off x="2987675"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b="0" smtClean="0">
                <a:solidFill>
                  <a:schemeClr val="tx1"/>
                </a:solidFill>
              </a:defRPr>
            </a:lvl1pPr>
          </a:lstStyle>
          <a:p>
            <a:pPr>
              <a:lnSpc>
                <a:spcPct val="100000"/>
              </a:lnSpc>
              <a:defRPr/>
            </a:pPr>
            <a:fld id="{ABD12D8A-EC8A-430E-8540-D85F7C23CA11}" type="slidenum">
              <a:rPr lang="da-DK">
                <a:solidFill>
                  <a:srgbClr val="000000"/>
                </a:solidFill>
                <a:latin typeface="Arial" charset="0"/>
              </a:rPr>
              <a:pPr>
                <a:lnSpc>
                  <a:spcPct val="100000"/>
                </a:lnSpc>
                <a:defRPr/>
              </a:pPr>
              <a:t>‹#›</a:t>
            </a:fld>
            <a:endParaRPr lang="da-DK">
              <a:solidFill>
                <a:srgbClr val="000000"/>
              </a:solidFill>
              <a:latin typeface="Arial" charset="0"/>
            </a:endParaRPr>
          </a:p>
        </p:txBody>
      </p:sp>
      <p:pic>
        <p:nvPicPr>
          <p:cNvPr id="2" name="Picture 8" descr="Icbom_cy"/>
          <p:cNvPicPr>
            <a:picLocks noChangeAspect="1" noChangeArrowheads="1"/>
          </p:cNvPicPr>
          <p:nvPr/>
        </p:nvPicPr>
        <p:blipFill>
          <a:blip r:embed="rId2" cstate="print"/>
          <a:srcRect/>
          <a:stretch>
            <a:fillRect/>
          </a:stretch>
        </p:blipFill>
        <p:spPr bwMode="auto">
          <a:xfrm>
            <a:off x="7885113" y="476250"/>
            <a:ext cx="935037" cy="9302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sldNum="0" hdr="0" ftr="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algn="l" rtl="0" eaLnBrk="0" fontAlgn="base" hangingPunct="0">
        <a:spcBef>
          <a:spcPct val="20000"/>
        </a:spcBef>
        <a:spcAft>
          <a:spcPct val="0"/>
        </a:spcAft>
        <a:buClr>
          <a:srgbClr val="004264"/>
        </a:buClr>
        <a:defRPr sz="1600">
          <a:solidFill>
            <a:schemeClr val="tx1"/>
          </a:solidFill>
          <a:latin typeface="+mn-lt"/>
          <a:ea typeface="+mn-ea"/>
          <a:cs typeface="+mn-cs"/>
        </a:defRPr>
      </a:lvl1pPr>
      <a:lvl2pPr marL="828675" indent="-285750" algn="l" rtl="0" eaLnBrk="0" fontAlgn="base" hangingPunct="0">
        <a:spcBef>
          <a:spcPct val="20000"/>
        </a:spcBef>
        <a:spcAft>
          <a:spcPct val="0"/>
        </a:spcAft>
        <a:buClr>
          <a:srgbClr val="B5273C"/>
        </a:buClr>
        <a:buFont typeface="Arial" charset="0"/>
        <a:defRPr sz="2000">
          <a:solidFill>
            <a:schemeClr val="tx1"/>
          </a:solidFill>
          <a:latin typeface="+mn-lt"/>
        </a:defRPr>
      </a:lvl2pPr>
      <a:lvl3pPr marL="1236663" indent="-228600" algn="l" rtl="0" eaLnBrk="0" fontAlgn="base" hangingPunct="0">
        <a:spcBef>
          <a:spcPct val="20000"/>
        </a:spcBef>
        <a:spcAft>
          <a:spcPct val="0"/>
        </a:spcAft>
        <a:buClr>
          <a:srgbClr val="FF9C16"/>
        </a:buClr>
        <a:defRPr>
          <a:solidFill>
            <a:schemeClr val="tx1"/>
          </a:solidFill>
          <a:latin typeface="+mn-lt"/>
        </a:defRPr>
      </a:lvl3pPr>
      <a:lvl4pPr marL="1644650" indent="-228600" algn="l" rtl="0" eaLnBrk="0" fontAlgn="base" hangingPunct="0">
        <a:spcBef>
          <a:spcPct val="20000"/>
        </a:spcBef>
        <a:spcAft>
          <a:spcPct val="0"/>
        </a:spcAft>
        <a:buClr>
          <a:srgbClr val="008000"/>
        </a:buClr>
        <a:buFont typeface="Arial" charset="0"/>
        <a:defRPr sz="1600">
          <a:solidFill>
            <a:schemeClr val="tx1"/>
          </a:solidFill>
          <a:latin typeface="+mn-lt"/>
        </a:defRPr>
      </a:lvl4pPr>
      <a:lvl5pPr marL="2057400" indent="-228600" algn="l" rtl="0" eaLnBrk="0" fontAlgn="base" hangingPunct="0">
        <a:spcBef>
          <a:spcPct val="20000"/>
        </a:spcBef>
        <a:spcAft>
          <a:spcPct val="0"/>
        </a:spcAft>
        <a:buClr>
          <a:srgbClr val="0099CC"/>
        </a:buClr>
        <a:buFont typeface="Arial" charset="0"/>
        <a:buChar char="»"/>
        <a:defRPr b="1">
          <a:solidFill>
            <a:schemeClr val="tx1"/>
          </a:solidFill>
          <a:latin typeface="+mn-lt"/>
        </a:defRPr>
      </a:lvl5pPr>
      <a:lvl6pPr marL="2514600" indent="-228600" algn="l" rtl="0" fontAlgn="base">
        <a:spcBef>
          <a:spcPct val="20000"/>
        </a:spcBef>
        <a:spcAft>
          <a:spcPct val="0"/>
        </a:spcAft>
        <a:buClr>
          <a:srgbClr val="0099CC"/>
        </a:buClr>
        <a:buFont typeface="Arial" charset="0"/>
        <a:buChar char="»"/>
        <a:defRPr b="1">
          <a:solidFill>
            <a:schemeClr val="tx1"/>
          </a:solidFill>
          <a:latin typeface="+mn-lt"/>
        </a:defRPr>
      </a:lvl6pPr>
      <a:lvl7pPr marL="2971800" indent="-228600" algn="l" rtl="0" fontAlgn="base">
        <a:spcBef>
          <a:spcPct val="20000"/>
        </a:spcBef>
        <a:spcAft>
          <a:spcPct val="0"/>
        </a:spcAft>
        <a:buClr>
          <a:srgbClr val="0099CC"/>
        </a:buClr>
        <a:buFont typeface="Arial" charset="0"/>
        <a:buChar char="»"/>
        <a:defRPr b="1">
          <a:solidFill>
            <a:schemeClr val="tx1"/>
          </a:solidFill>
          <a:latin typeface="+mn-lt"/>
        </a:defRPr>
      </a:lvl7pPr>
      <a:lvl8pPr marL="3429000" indent="-228600" algn="l" rtl="0" fontAlgn="base">
        <a:spcBef>
          <a:spcPct val="20000"/>
        </a:spcBef>
        <a:spcAft>
          <a:spcPct val="0"/>
        </a:spcAft>
        <a:buClr>
          <a:srgbClr val="0099CC"/>
        </a:buClr>
        <a:buFont typeface="Arial" charset="0"/>
        <a:buChar char="»"/>
        <a:defRPr b="1">
          <a:solidFill>
            <a:schemeClr val="tx1"/>
          </a:solidFill>
          <a:latin typeface="+mn-lt"/>
        </a:defRPr>
      </a:lvl8pPr>
      <a:lvl9pPr marL="3886200" indent="-228600" algn="l" rtl="0" fontAlgn="base">
        <a:spcBef>
          <a:spcPct val="20000"/>
        </a:spcBef>
        <a:spcAft>
          <a:spcPct val="0"/>
        </a:spcAft>
        <a:buClr>
          <a:srgbClr val="0099CC"/>
        </a:buClr>
        <a:buFont typeface="Arial" charset="0"/>
        <a:buChar char="»"/>
        <a:defRPr b="1">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lnSpc>
                <a:spcPct val="100000"/>
              </a:lnSpc>
              <a:defRPr/>
            </a:pPr>
            <a:fld id="{96BB67BB-97D7-4BA1-878C-7F1BCB6CF860}" type="datetime1">
              <a:rPr lang="en-US">
                <a:solidFill>
                  <a:prstClr val="black">
                    <a:tint val="75000"/>
                  </a:prstClr>
                </a:solidFill>
              </a:rPr>
              <a:pPr>
                <a:lnSpc>
                  <a:spcPct val="100000"/>
                </a:lnSpc>
                <a:defRPr/>
              </a:pPr>
              <a:t>13-Dec-2011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lnSpc>
                <a:spcPct val="100000"/>
              </a:lnSpc>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cs typeface="+mn-cs"/>
              </a:defRPr>
            </a:lvl1pPr>
          </a:lstStyle>
          <a:p>
            <a:pPr>
              <a:lnSpc>
                <a:spcPct val="100000"/>
              </a:lnSpc>
              <a:defRPr/>
            </a:pPr>
            <a:fld id="{44D5A889-E2AB-444E-A9F5-FB0F8467E103}" type="slidenum">
              <a:rPr lang="en-US">
                <a:solidFill>
                  <a:prstClr val="black"/>
                </a:solidFill>
              </a:rPr>
              <a:pPr>
                <a:lnSpc>
                  <a:spcPct val="100000"/>
                </a:lnSpc>
                <a:defRPr/>
              </a:pPr>
              <a:t>‹#›</a:t>
            </a:fld>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28" r:id="rId1"/>
  </p:sldLayoutIdLst>
  <p:hf hdr="0" ftr="0" dt="0"/>
  <p:txStyles>
    <p:titleStyle>
      <a:lvl1pPr algn="ctr" rtl="0" eaLnBrk="0" fontAlgn="base" hangingPunct="0">
        <a:spcBef>
          <a:spcPct val="0"/>
        </a:spcBef>
        <a:spcAft>
          <a:spcPct val="0"/>
        </a:spcAft>
        <a:defRPr sz="3600" b="1" kern="1200">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Calibri" pitchFamily="34" charset="0"/>
        </a:defRPr>
      </a:lvl2pPr>
      <a:lvl3pPr algn="ctr" rtl="0" eaLnBrk="0" fontAlgn="base" hangingPunct="0">
        <a:spcBef>
          <a:spcPct val="0"/>
        </a:spcBef>
        <a:spcAft>
          <a:spcPct val="0"/>
        </a:spcAft>
        <a:defRPr sz="3600" b="1">
          <a:solidFill>
            <a:schemeClr val="tx1"/>
          </a:solidFill>
          <a:latin typeface="Calibri" pitchFamily="34" charset="0"/>
        </a:defRPr>
      </a:lvl3pPr>
      <a:lvl4pPr algn="ctr" rtl="0" eaLnBrk="0" fontAlgn="base" hangingPunct="0">
        <a:spcBef>
          <a:spcPct val="0"/>
        </a:spcBef>
        <a:spcAft>
          <a:spcPct val="0"/>
        </a:spcAft>
        <a:defRPr sz="3600" b="1">
          <a:solidFill>
            <a:schemeClr val="tx1"/>
          </a:solidFill>
          <a:latin typeface="Calibri" pitchFamily="34" charset="0"/>
        </a:defRPr>
      </a:lvl4pPr>
      <a:lvl5pPr algn="ctr" rtl="0" eaLnBrk="0" fontAlgn="base" hangingPunct="0">
        <a:spcBef>
          <a:spcPct val="0"/>
        </a:spcBef>
        <a:spcAft>
          <a:spcPct val="0"/>
        </a:spcAft>
        <a:defRPr sz="3600" b="1">
          <a:solidFill>
            <a:schemeClr val="tx1"/>
          </a:solidFill>
          <a:latin typeface="Calibri" pitchFamily="34" charset="0"/>
        </a:defRPr>
      </a:lvl5pPr>
      <a:lvl6pPr marL="457200" algn="ctr" rtl="0" fontAlgn="base">
        <a:spcBef>
          <a:spcPct val="0"/>
        </a:spcBef>
        <a:spcAft>
          <a:spcPct val="0"/>
        </a:spcAft>
        <a:defRPr sz="3600" b="1">
          <a:solidFill>
            <a:schemeClr val="tx1"/>
          </a:solidFill>
          <a:latin typeface="Calibri" pitchFamily="34" charset="0"/>
        </a:defRPr>
      </a:lvl6pPr>
      <a:lvl7pPr marL="914400" algn="ctr" rtl="0" fontAlgn="base">
        <a:spcBef>
          <a:spcPct val="0"/>
        </a:spcBef>
        <a:spcAft>
          <a:spcPct val="0"/>
        </a:spcAft>
        <a:defRPr sz="3600" b="1">
          <a:solidFill>
            <a:schemeClr val="tx1"/>
          </a:solidFill>
          <a:latin typeface="Calibri" pitchFamily="34" charset="0"/>
        </a:defRPr>
      </a:lvl7pPr>
      <a:lvl8pPr marL="1371600" algn="ctr" rtl="0" fontAlgn="base">
        <a:spcBef>
          <a:spcPct val="0"/>
        </a:spcBef>
        <a:spcAft>
          <a:spcPct val="0"/>
        </a:spcAft>
        <a:defRPr sz="3600" b="1">
          <a:solidFill>
            <a:schemeClr val="tx1"/>
          </a:solidFill>
          <a:latin typeface="Calibri" pitchFamily="34" charset="0"/>
        </a:defRPr>
      </a:lvl8pPr>
      <a:lvl9pPr marL="1828800" algn="ctr" rtl="0" fontAlgn="base">
        <a:spcBef>
          <a:spcPct val="0"/>
        </a:spcBef>
        <a:spcAft>
          <a:spcPct val="0"/>
        </a:spcAft>
        <a:defRPr sz="36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lnSpc>
                <a:spcPct val="100000"/>
              </a:lnSpc>
              <a:defRPr/>
            </a:pPr>
            <a:fld id="{96BB67BB-97D7-4BA1-878C-7F1BCB6CF860}" type="datetime1">
              <a:rPr lang="en-US">
                <a:solidFill>
                  <a:prstClr val="black">
                    <a:tint val="75000"/>
                  </a:prstClr>
                </a:solidFill>
              </a:rPr>
              <a:pPr>
                <a:lnSpc>
                  <a:spcPct val="100000"/>
                </a:lnSpc>
                <a:defRPr/>
              </a:pPr>
              <a:t>13-Dec-2011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lnSpc>
                <a:spcPct val="100000"/>
              </a:lnSpc>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cs typeface="+mn-cs"/>
              </a:defRPr>
            </a:lvl1pPr>
          </a:lstStyle>
          <a:p>
            <a:pPr>
              <a:lnSpc>
                <a:spcPct val="100000"/>
              </a:lnSpc>
              <a:defRPr/>
            </a:pPr>
            <a:fld id="{44D5A889-E2AB-444E-A9F5-FB0F8467E103}" type="slidenum">
              <a:rPr lang="en-US">
                <a:solidFill>
                  <a:prstClr val="black"/>
                </a:solidFill>
              </a:rPr>
              <a:pPr>
                <a:lnSpc>
                  <a:spcPct val="100000"/>
                </a:lnSpc>
                <a:defRPr/>
              </a:pPr>
              <a:t>‹#›</a:t>
            </a:fld>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30" r:id="rId1"/>
  </p:sldLayoutIdLst>
  <p:hf hdr="0" ftr="0" dt="0"/>
  <p:txStyles>
    <p:titleStyle>
      <a:lvl1pPr algn="ctr" rtl="0" eaLnBrk="0" fontAlgn="base" hangingPunct="0">
        <a:spcBef>
          <a:spcPct val="0"/>
        </a:spcBef>
        <a:spcAft>
          <a:spcPct val="0"/>
        </a:spcAft>
        <a:defRPr sz="3600" b="1" kern="1200">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Calibri" pitchFamily="34" charset="0"/>
        </a:defRPr>
      </a:lvl2pPr>
      <a:lvl3pPr algn="ctr" rtl="0" eaLnBrk="0" fontAlgn="base" hangingPunct="0">
        <a:spcBef>
          <a:spcPct val="0"/>
        </a:spcBef>
        <a:spcAft>
          <a:spcPct val="0"/>
        </a:spcAft>
        <a:defRPr sz="3600" b="1">
          <a:solidFill>
            <a:schemeClr val="tx1"/>
          </a:solidFill>
          <a:latin typeface="Calibri" pitchFamily="34" charset="0"/>
        </a:defRPr>
      </a:lvl3pPr>
      <a:lvl4pPr algn="ctr" rtl="0" eaLnBrk="0" fontAlgn="base" hangingPunct="0">
        <a:spcBef>
          <a:spcPct val="0"/>
        </a:spcBef>
        <a:spcAft>
          <a:spcPct val="0"/>
        </a:spcAft>
        <a:defRPr sz="3600" b="1">
          <a:solidFill>
            <a:schemeClr val="tx1"/>
          </a:solidFill>
          <a:latin typeface="Calibri" pitchFamily="34" charset="0"/>
        </a:defRPr>
      </a:lvl4pPr>
      <a:lvl5pPr algn="ctr" rtl="0" eaLnBrk="0" fontAlgn="base" hangingPunct="0">
        <a:spcBef>
          <a:spcPct val="0"/>
        </a:spcBef>
        <a:spcAft>
          <a:spcPct val="0"/>
        </a:spcAft>
        <a:defRPr sz="3600" b="1">
          <a:solidFill>
            <a:schemeClr val="tx1"/>
          </a:solidFill>
          <a:latin typeface="Calibri" pitchFamily="34" charset="0"/>
        </a:defRPr>
      </a:lvl5pPr>
      <a:lvl6pPr marL="457200" algn="ctr" rtl="0" fontAlgn="base">
        <a:spcBef>
          <a:spcPct val="0"/>
        </a:spcBef>
        <a:spcAft>
          <a:spcPct val="0"/>
        </a:spcAft>
        <a:defRPr sz="3600" b="1">
          <a:solidFill>
            <a:schemeClr val="tx1"/>
          </a:solidFill>
          <a:latin typeface="Calibri" pitchFamily="34" charset="0"/>
        </a:defRPr>
      </a:lvl6pPr>
      <a:lvl7pPr marL="914400" algn="ctr" rtl="0" fontAlgn="base">
        <a:spcBef>
          <a:spcPct val="0"/>
        </a:spcBef>
        <a:spcAft>
          <a:spcPct val="0"/>
        </a:spcAft>
        <a:defRPr sz="3600" b="1">
          <a:solidFill>
            <a:schemeClr val="tx1"/>
          </a:solidFill>
          <a:latin typeface="Calibri" pitchFamily="34" charset="0"/>
        </a:defRPr>
      </a:lvl7pPr>
      <a:lvl8pPr marL="1371600" algn="ctr" rtl="0" fontAlgn="base">
        <a:spcBef>
          <a:spcPct val="0"/>
        </a:spcBef>
        <a:spcAft>
          <a:spcPct val="0"/>
        </a:spcAft>
        <a:defRPr sz="3600" b="1">
          <a:solidFill>
            <a:schemeClr val="tx1"/>
          </a:solidFill>
          <a:latin typeface="Calibri" pitchFamily="34" charset="0"/>
        </a:defRPr>
      </a:lvl8pPr>
      <a:lvl9pPr marL="1828800" algn="ctr" rtl="0" fontAlgn="base">
        <a:spcBef>
          <a:spcPct val="0"/>
        </a:spcBef>
        <a:spcAft>
          <a:spcPct val="0"/>
        </a:spcAft>
        <a:defRPr sz="36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lnSpc>
                <a:spcPct val="100000"/>
              </a:lnSpc>
              <a:defRPr/>
            </a:pPr>
            <a:fld id="{96BB67BB-97D7-4BA1-878C-7F1BCB6CF860}" type="datetime1">
              <a:rPr lang="en-US">
                <a:solidFill>
                  <a:prstClr val="black">
                    <a:tint val="75000"/>
                  </a:prstClr>
                </a:solidFill>
              </a:rPr>
              <a:pPr>
                <a:lnSpc>
                  <a:spcPct val="100000"/>
                </a:lnSpc>
                <a:defRPr/>
              </a:pPr>
              <a:t>13-Dec-2011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lnSpc>
                <a:spcPct val="100000"/>
              </a:lnSpc>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cs typeface="+mn-cs"/>
              </a:defRPr>
            </a:lvl1pPr>
          </a:lstStyle>
          <a:p>
            <a:pPr>
              <a:lnSpc>
                <a:spcPct val="100000"/>
              </a:lnSpc>
              <a:defRPr/>
            </a:pPr>
            <a:fld id="{44D5A889-E2AB-444E-A9F5-FB0F8467E103}" type="slidenum">
              <a:rPr lang="en-US">
                <a:solidFill>
                  <a:prstClr val="black"/>
                </a:solidFill>
              </a:rPr>
              <a:pPr>
                <a:lnSpc>
                  <a:spcPct val="100000"/>
                </a:lnSpc>
                <a:defRPr/>
              </a:pPr>
              <a:t>‹#›</a:t>
            </a:fld>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32" r:id="rId1"/>
  </p:sldLayoutIdLst>
  <p:hf hdr="0" ftr="0" dt="0"/>
  <p:txStyles>
    <p:titleStyle>
      <a:lvl1pPr algn="ctr" rtl="0" eaLnBrk="0" fontAlgn="base" hangingPunct="0">
        <a:spcBef>
          <a:spcPct val="0"/>
        </a:spcBef>
        <a:spcAft>
          <a:spcPct val="0"/>
        </a:spcAft>
        <a:defRPr sz="3600" b="1" kern="1200">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Calibri" pitchFamily="34" charset="0"/>
        </a:defRPr>
      </a:lvl2pPr>
      <a:lvl3pPr algn="ctr" rtl="0" eaLnBrk="0" fontAlgn="base" hangingPunct="0">
        <a:spcBef>
          <a:spcPct val="0"/>
        </a:spcBef>
        <a:spcAft>
          <a:spcPct val="0"/>
        </a:spcAft>
        <a:defRPr sz="3600" b="1">
          <a:solidFill>
            <a:schemeClr val="tx1"/>
          </a:solidFill>
          <a:latin typeface="Calibri" pitchFamily="34" charset="0"/>
        </a:defRPr>
      </a:lvl3pPr>
      <a:lvl4pPr algn="ctr" rtl="0" eaLnBrk="0" fontAlgn="base" hangingPunct="0">
        <a:spcBef>
          <a:spcPct val="0"/>
        </a:spcBef>
        <a:spcAft>
          <a:spcPct val="0"/>
        </a:spcAft>
        <a:defRPr sz="3600" b="1">
          <a:solidFill>
            <a:schemeClr val="tx1"/>
          </a:solidFill>
          <a:latin typeface="Calibri" pitchFamily="34" charset="0"/>
        </a:defRPr>
      </a:lvl4pPr>
      <a:lvl5pPr algn="ctr" rtl="0" eaLnBrk="0" fontAlgn="base" hangingPunct="0">
        <a:spcBef>
          <a:spcPct val="0"/>
        </a:spcBef>
        <a:spcAft>
          <a:spcPct val="0"/>
        </a:spcAft>
        <a:defRPr sz="3600" b="1">
          <a:solidFill>
            <a:schemeClr val="tx1"/>
          </a:solidFill>
          <a:latin typeface="Calibri" pitchFamily="34" charset="0"/>
        </a:defRPr>
      </a:lvl5pPr>
      <a:lvl6pPr marL="457200" algn="ctr" rtl="0" fontAlgn="base">
        <a:spcBef>
          <a:spcPct val="0"/>
        </a:spcBef>
        <a:spcAft>
          <a:spcPct val="0"/>
        </a:spcAft>
        <a:defRPr sz="3600" b="1">
          <a:solidFill>
            <a:schemeClr val="tx1"/>
          </a:solidFill>
          <a:latin typeface="Calibri" pitchFamily="34" charset="0"/>
        </a:defRPr>
      </a:lvl6pPr>
      <a:lvl7pPr marL="914400" algn="ctr" rtl="0" fontAlgn="base">
        <a:spcBef>
          <a:spcPct val="0"/>
        </a:spcBef>
        <a:spcAft>
          <a:spcPct val="0"/>
        </a:spcAft>
        <a:defRPr sz="3600" b="1">
          <a:solidFill>
            <a:schemeClr val="tx1"/>
          </a:solidFill>
          <a:latin typeface="Calibri" pitchFamily="34" charset="0"/>
        </a:defRPr>
      </a:lvl7pPr>
      <a:lvl8pPr marL="1371600" algn="ctr" rtl="0" fontAlgn="base">
        <a:spcBef>
          <a:spcPct val="0"/>
        </a:spcBef>
        <a:spcAft>
          <a:spcPct val="0"/>
        </a:spcAft>
        <a:defRPr sz="3600" b="1">
          <a:solidFill>
            <a:schemeClr val="tx1"/>
          </a:solidFill>
          <a:latin typeface="Calibri" pitchFamily="34" charset="0"/>
        </a:defRPr>
      </a:lvl8pPr>
      <a:lvl9pPr marL="1828800" algn="ctr" rtl="0" fontAlgn="base">
        <a:spcBef>
          <a:spcPct val="0"/>
        </a:spcBef>
        <a:spcAft>
          <a:spcPct val="0"/>
        </a:spcAft>
        <a:defRPr sz="36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lnSpc>
                <a:spcPct val="100000"/>
              </a:lnSpc>
              <a:defRPr/>
            </a:pPr>
            <a:fld id="{96BB67BB-97D7-4BA1-878C-7F1BCB6CF860}" type="datetime1">
              <a:rPr lang="en-US">
                <a:solidFill>
                  <a:prstClr val="black">
                    <a:tint val="75000"/>
                  </a:prstClr>
                </a:solidFill>
              </a:rPr>
              <a:pPr>
                <a:lnSpc>
                  <a:spcPct val="100000"/>
                </a:lnSpc>
                <a:defRPr/>
              </a:pPr>
              <a:t>13-Dec-2011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lnSpc>
                <a:spcPct val="100000"/>
              </a:lnSpc>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cs typeface="+mn-cs"/>
              </a:defRPr>
            </a:lvl1pPr>
          </a:lstStyle>
          <a:p>
            <a:pPr>
              <a:lnSpc>
                <a:spcPct val="100000"/>
              </a:lnSpc>
              <a:defRPr/>
            </a:pPr>
            <a:fld id="{44D5A889-E2AB-444E-A9F5-FB0F8467E103}" type="slidenum">
              <a:rPr lang="en-US">
                <a:solidFill>
                  <a:prstClr val="black"/>
                </a:solidFill>
              </a:rPr>
              <a:pPr>
                <a:lnSpc>
                  <a:spcPct val="100000"/>
                </a:lnSpc>
                <a:defRPr/>
              </a:pPr>
              <a:t>‹#›</a:t>
            </a:fld>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34" r:id="rId1"/>
  </p:sldLayoutIdLst>
  <p:hf hdr="0" ftr="0" dt="0"/>
  <p:txStyles>
    <p:titleStyle>
      <a:lvl1pPr algn="ctr" rtl="0" eaLnBrk="0" fontAlgn="base" hangingPunct="0">
        <a:spcBef>
          <a:spcPct val="0"/>
        </a:spcBef>
        <a:spcAft>
          <a:spcPct val="0"/>
        </a:spcAft>
        <a:defRPr sz="3600" b="1" kern="1200">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Calibri" pitchFamily="34" charset="0"/>
        </a:defRPr>
      </a:lvl2pPr>
      <a:lvl3pPr algn="ctr" rtl="0" eaLnBrk="0" fontAlgn="base" hangingPunct="0">
        <a:spcBef>
          <a:spcPct val="0"/>
        </a:spcBef>
        <a:spcAft>
          <a:spcPct val="0"/>
        </a:spcAft>
        <a:defRPr sz="3600" b="1">
          <a:solidFill>
            <a:schemeClr val="tx1"/>
          </a:solidFill>
          <a:latin typeface="Calibri" pitchFamily="34" charset="0"/>
        </a:defRPr>
      </a:lvl3pPr>
      <a:lvl4pPr algn="ctr" rtl="0" eaLnBrk="0" fontAlgn="base" hangingPunct="0">
        <a:spcBef>
          <a:spcPct val="0"/>
        </a:spcBef>
        <a:spcAft>
          <a:spcPct val="0"/>
        </a:spcAft>
        <a:defRPr sz="3600" b="1">
          <a:solidFill>
            <a:schemeClr val="tx1"/>
          </a:solidFill>
          <a:latin typeface="Calibri" pitchFamily="34" charset="0"/>
        </a:defRPr>
      </a:lvl4pPr>
      <a:lvl5pPr algn="ctr" rtl="0" eaLnBrk="0" fontAlgn="base" hangingPunct="0">
        <a:spcBef>
          <a:spcPct val="0"/>
        </a:spcBef>
        <a:spcAft>
          <a:spcPct val="0"/>
        </a:spcAft>
        <a:defRPr sz="3600" b="1">
          <a:solidFill>
            <a:schemeClr val="tx1"/>
          </a:solidFill>
          <a:latin typeface="Calibri" pitchFamily="34" charset="0"/>
        </a:defRPr>
      </a:lvl5pPr>
      <a:lvl6pPr marL="457200" algn="ctr" rtl="0" fontAlgn="base">
        <a:spcBef>
          <a:spcPct val="0"/>
        </a:spcBef>
        <a:spcAft>
          <a:spcPct val="0"/>
        </a:spcAft>
        <a:defRPr sz="3600" b="1">
          <a:solidFill>
            <a:schemeClr val="tx1"/>
          </a:solidFill>
          <a:latin typeface="Calibri" pitchFamily="34" charset="0"/>
        </a:defRPr>
      </a:lvl6pPr>
      <a:lvl7pPr marL="914400" algn="ctr" rtl="0" fontAlgn="base">
        <a:spcBef>
          <a:spcPct val="0"/>
        </a:spcBef>
        <a:spcAft>
          <a:spcPct val="0"/>
        </a:spcAft>
        <a:defRPr sz="3600" b="1">
          <a:solidFill>
            <a:schemeClr val="tx1"/>
          </a:solidFill>
          <a:latin typeface="Calibri" pitchFamily="34" charset="0"/>
        </a:defRPr>
      </a:lvl7pPr>
      <a:lvl8pPr marL="1371600" algn="ctr" rtl="0" fontAlgn="base">
        <a:spcBef>
          <a:spcPct val="0"/>
        </a:spcBef>
        <a:spcAft>
          <a:spcPct val="0"/>
        </a:spcAft>
        <a:defRPr sz="3600" b="1">
          <a:solidFill>
            <a:schemeClr val="tx1"/>
          </a:solidFill>
          <a:latin typeface="Calibri" pitchFamily="34" charset="0"/>
        </a:defRPr>
      </a:lvl8pPr>
      <a:lvl9pPr marL="1828800" algn="ctr" rtl="0" fontAlgn="base">
        <a:spcBef>
          <a:spcPct val="0"/>
        </a:spcBef>
        <a:spcAft>
          <a:spcPct val="0"/>
        </a:spcAft>
        <a:defRPr sz="36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lnSpc>
                <a:spcPct val="100000"/>
              </a:lnSpc>
              <a:defRPr/>
            </a:pPr>
            <a:fld id="{96BB67BB-97D7-4BA1-878C-7F1BCB6CF860}" type="datetime1">
              <a:rPr lang="en-US">
                <a:solidFill>
                  <a:prstClr val="black">
                    <a:tint val="75000"/>
                  </a:prstClr>
                </a:solidFill>
              </a:rPr>
              <a:pPr>
                <a:lnSpc>
                  <a:spcPct val="100000"/>
                </a:lnSpc>
                <a:defRPr/>
              </a:pPr>
              <a:t>13-Dec-2011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lnSpc>
                <a:spcPct val="100000"/>
              </a:lnSpc>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cs typeface="+mn-cs"/>
              </a:defRPr>
            </a:lvl1pPr>
          </a:lstStyle>
          <a:p>
            <a:pPr>
              <a:lnSpc>
                <a:spcPct val="100000"/>
              </a:lnSpc>
              <a:defRPr/>
            </a:pPr>
            <a:fld id="{44D5A889-E2AB-444E-A9F5-FB0F8467E103}" type="slidenum">
              <a:rPr lang="en-US">
                <a:solidFill>
                  <a:prstClr val="black"/>
                </a:solidFill>
              </a:rPr>
              <a:pPr>
                <a:lnSpc>
                  <a:spcPct val="100000"/>
                </a:lnSpc>
                <a:defRPr/>
              </a:pPr>
              <a:t>‹#›</a:t>
            </a:fld>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36" r:id="rId1"/>
  </p:sldLayoutIdLst>
  <p:hf hdr="0" ftr="0" dt="0"/>
  <p:txStyles>
    <p:titleStyle>
      <a:lvl1pPr algn="ctr" rtl="0" eaLnBrk="0" fontAlgn="base" hangingPunct="0">
        <a:spcBef>
          <a:spcPct val="0"/>
        </a:spcBef>
        <a:spcAft>
          <a:spcPct val="0"/>
        </a:spcAft>
        <a:defRPr sz="3600" b="1" kern="1200">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Calibri" pitchFamily="34" charset="0"/>
        </a:defRPr>
      </a:lvl2pPr>
      <a:lvl3pPr algn="ctr" rtl="0" eaLnBrk="0" fontAlgn="base" hangingPunct="0">
        <a:spcBef>
          <a:spcPct val="0"/>
        </a:spcBef>
        <a:spcAft>
          <a:spcPct val="0"/>
        </a:spcAft>
        <a:defRPr sz="3600" b="1">
          <a:solidFill>
            <a:schemeClr val="tx1"/>
          </a:solidFill>
          <a:latin typeface="Calibri" pitchFamily="34" charset="0"/>
        </a:defRPr>
      </a:lvl3pPr>
      <a:lvl4pPr algn="ctr" rtl="0" eaLnBrk="0" fontAlgn="base" hangingPunct="0">
        <a:spcBef>
          <a:spcPct val="0"/>
        </a:spcBef>
        <a:spcAft>
          <a:spcPct val="0"/>
        </a:spcAft>
        <a:defRPr sz="3600" b="1">
          <a:solidFill>
            <a:schemeClr val="tx1"/>
          </a:solidFill>
          <a:latin typeface="Calibri" pitchFamily="34" charset="0"/>
        </a:defRPr>
      </a:lvl4pPr>
      <a:lvl5pPr algn="ctr" rtl="0" eaLnBrk="0" fontAlgn="base" hangingPunct="0">
        <a:spcBef>
          <a:spcPct val="0"/>
        </a:spcBef>
        <a:spcAft>
          <a:spcPct val="0"/>
        </a:spcAft>
        <a:defRPr sz="3600" b="1">
          <a:solidFill>
            <a:schemeClr val="tx1"/>
          </a:solidFill>
          <a:latin typeface="Calibri" pitchFamily="34" charset="0"/>
        </a:defRPr>
      </a:lvl5pPr>
      <a:lvl6pPr marL="457200" algn="ctr" rtl="0" fontAlgn="base">
        <a:spcBef>
          <a:spcPct val="0"/>
        </a:spcBef>
        <a:spcAft>
          <a:spcPct val="0"/>
        </a:spcAft>
        <a:defRPr sz="3600" b="1">
          <a:solidFill>
            <a:schemeClr val="tx1"/>
          </a:solidFill>
          <a:latin typeface="Calibri" pitchFamily="34" charset="0"/>
        </a:defRPr>
      </a:lvl6pPr>
      <a:lvl7pPr marL="914400" algn="ctr" rtl="0" fontAlgn="base">
        <a:spcBef>
          <a:spcPct val="0"/>
        </a:spcBef>
        <a:spcAft>
          <a:spcPct val="0"/>
        </a:spcAft>
        <a:defRPr sz="3600" b="1">
          <a:solidFill>
            <a:schemeClr val="tx1"/>
          </a:solidFill>
          <a:latin typeface="Calibri" pitchFamily="34" charset="0"/>
        </a:defRPr>
      </a:lvl7pPr>
      <a:lvl8pPr marL="1371600" algn="ctr" rtl="0" fontAlgn="base">
        <a:spcBef>
          <a:spcPct val="0"/>
        </a:spcBef>
        <a:spcAft>
          <a:spcPct val="0"/>
        </a:spcAft>
        <a:defRPr sz="3600" b="1">
          <a:solidFill>
            <a:schemeClr val="tx1"/>
          </a:solidFill>
          <a:latin typeface="Calibri" pitchFamily="34" charset="0"/>
        </a:defRPr>
      </a:lvl8pPr>
      <a:lvl9pPr marL="1828800" algn="ctr" rtl="0" fontAlgn="base">
        <a:spcBef>
          <a:spcPct val="0"/>
        </a:spcBef>
        <a:spcAft>
          <a:spcPct val="0"/>
        </a:spcAft>
        <a:defRPr sz="36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lnSpc>
                <a:spcPct val="100000"/>
              </a:lnSpc>
              <a:defRPr/>
            </a:pPr>
            <a:fld id="{96BB67BB-97D7-4BA1-878C-7F1BCB6CF860}" type="datetime1">
              <a:rPr lang="en-US">
                <a:solidFill>
                  <a:prstClr val="black">
                    <a:tint val="75000"/>
                  </a:prstClr>
                </a:solidFill>
              </a:rPr>
              <a:pPr>
                <a:lnSpc>
                  <a:spcPct val="100000"/>
                </a:lnSpc>
                <a:defRPr/>
              </a:pPr>
              <a:t>13-Dec-2011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lnSpc>
                <a:spcPct val="100000"/>
              </a:lnSpc>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cs typeface="+mn-cs"/>
              </a:defRPr>
            </a:lvl1pPr>
          </a:lstStyle>
          <a:p>
            <a:pPr>
              <a:lnSpc>
                <a:spcPct val="100000"/>
              </a:lnSpc>
              <a:defRPr/>
            </a:pPr>
            <a:fld id="{44D5A889-E2AB-444E-A9F5-FB0F8467E103}" type="slidenum">
              <a:rPr lang="en-US">
                <a:solidFill>
                  <a:prstClr val="black"/>
                </a:solidFill>
              </a:rPr>
              <a:pPr>
                <a:lnSpc>
                  <a:spcPct val="100000"/>
                </a:lnSpc>
                <a:defRPr/>
              </a:pPr>
              <a:t>‹#›</a:t>
            </a:fld>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38" r:id="rId1"/>
  </p:sldLayoutIdLst>
  <p:hf hdr="0" ftr="0" dt="0"/>
  <p:txStyles>
    <p:titleStyle>
      <a:lvl1pPr algn="ctr" rtl="0" eaLnBrk="0" fontAlgn="base" hangingPunct="0">
        <a:spcBef>
          <a:spcPct val="0"/>
        </a:spcBef>
        <a:spcAft>
          <a:spcPct val="0"/>
        </a:spcAft>
        <a:defRPr sz="3600" b="1" kern="1200">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Calibri" pitchFamily="34" charset="0"/>
        </a:defRPr>
      </a:lvl2pPr>
      <a:lvl3pPr algn="ctr" rtl="0" eaLnBrk="0" fontAlgn="base" hangingPunct="0">
        <a:spcBef>
          <a:spcPct val="0"/>
        </a:spcBef>
        <a:spcAft>
          <a:spcPct val="0"/>
        </a:spcAft>
        <a:defRPr sz="3600" b="1">
          <a:solidFill>
            <a:schemeClr val="tx1"/>
          </a:solidFill>
          <a:latin typeface="Calibri" pitchFamily="34" charset="0"/>
        </a:defRPr>
      </a:lvl3pPr>
      <a:lvl4pPr algn="ctr" rtl="0" eaLnBrk="0" fontAlgn="base" hangingPunct="0">
        <a:spcBef>
          <a:spcPct val="0"/>
        </a:spcBef>
        <a:spcAft>
          <a:spcPct val="0"/>
        </a:spcAft>
        <a:defRPr sz="3600" b="1">
          <a:solidFill>
            <a:schemeClr val="tx1"/>
          </a:solidFill>
          <a:latin typeface="Calibri" pitchFamily="34" charset="0"/>
        </a:defRPr>
      </a:lvl4pPr>
      <a:lvl5pPr algn="ctr" rtl="0" eaLnBrk="0" fontAlgn="base" hangingPunct="0">
        <a:spcBef>
          <a:spcPct val="0"/>
        </a:spcBef>
        <a:spcAft>
          <a:spcPct val="0"/>
        </a:spcAft>
        <a:defRPr sz="3600" b="1">
          <a:solidFill>
            <a:schemeClr val="tx1"/>
          </a:solidFill>
          <a:latin typeface="Calibri" pitchFamily="34" charset="0"/>
        </a:defRPr>
      </a:lvl5pPr>
      <a:lvl6pPr marL="457200" algn="ctr" rtl="0" fontAlgn="base">
        <a:spcBef>
          <a:spcPct val="0"/>
        </a:spcBef>
        <a:spcAft>
          <a:spcPct val="0"/>
        </a:spcAft>
        <a:defRPr sz="3600" b="1">
          <a:solidFill>
            <a:schemeClr val="tx1"/>
          </a:solidFill>
          <a:latin typeface="Calibri" pitchFamily="34" charset="0"/>
        </a:defRPr>
      </a:lvl6pPr>
      <a:lvl7pPr marL="914400" algn="ctr" rtl="0" fontAlgn="base">
        <a:spcBef>
          <a:spcPct val="0"/>
        </a:spcBef>
        <a:spcAft>
          <a:spcPct val="0"/>
        </a:spcAft>
        <a:defRPr sz="3600" b="1">
          <a:solidFill>
            <a:schemeClr val="tx1"/>
          </a:solidFill>
          <a:latin typeface="Calibri" pitchFamily="34" charset="0"/>
        </a:defRPr>
      </a:lvl7pPr>
      <a:lvl8pPr marL="1371600" algn="ctr" rtl="0" fontAlgn="base">
        <a:spcBef>
          <a:spcPct val="0"/>
        </a:spcBef>
        <a:spcAft>
          <a:spcPct val="0"/>
        </a:spcAft>
        <a:defRPr sz="3600" b="1">
          <a:solidFill>
            <a:schemeClr val="tx1"/>
          </a:solidFill>
          <a:latin typeface="Calibri" pitchFamily="34" charset="0"/>
        </a:defRPr>
      </a:lvl8pPr>
      <a:lvl9pPr marL="1828800" algn="ctr" rtl="0" fontAlgn="base">
        <a:spcBef>
          <a:spcPct val="0"/>
        </a:spcBef>
        <a:spcAft>
          <a:spcPct val="0"/>
        </a:spcAft>
        <a:defRPr sz="36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lnSpc>
                <a:spcPct val="100000"/>
              </a:lnSpc>
              <a:defRPr/>
            </a:pPr>
            <a:fld id="{96BB67BB-97D7-4BA1-878C-7F1BCB6CF860}" type="datetime1">
              <a:rPr lang="en-US">
                <a:solidFill>
                  <a:prstClr val="black">
                    <a:tint val="75000"/>
                  </a:prstClr>
                </a:solidFill>
              </a:rPr>
              <a:pPr>
                <a:lnSpc>
                  <a:spcPct val="100000"/>
                </a:lnSpc>
                <a:defRPr/>
              </a:pPr>
              <a:t>13-Dec-2011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lnSpc>
                <a:spcPct val="100000"/>
              </a:lnSpc>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cs typeface="+mn-cs"/>
              </a:defRPr>
            </a:lvl1pPr>
          </a:lstStyle>
          <a:p>
            <a:pPr>
              <a:lnSpc>
                <a:spcPct val="100000"/>
              </a:lnSpc>
              <a:defRPr/>
            </a:pPr>
            <a:fld id="{44D5A889-E2AB-444E-A9F5-FB0F8467E103}" type="slidenum">
              <a:rPr lang="en-US">
                <a:solidFill>
                  <a:prstClr val="black"/>
                </a:solidFill>
              </a:rPr>
              <a:pPr>
                <a:lnSpc>
                  <a:spcPct val="100000"/>
                </a:lnSpc>
                <a:defRPr/>
              </a:pPr>
              <a:t>‹#›</a:t>
            </a:fld>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40" r:id="rId1"/>
  </p:sldLayoutIdLst>
  <p:hf hdr="0" ftr="0" dt="0"/>
  <p:txStyles>
    <p:titleStyle>
      <a:lvl1pPr algn="ctr" rtl="0" eaLnBrk="0" fontAlgn="base" hangingPunct="0">
        <a:spcBef>
          <a:spcPct val="0"/>
        </a:spcBef>
        <a:spcAft>
          <a:spcPct val="0"/>
        </a:spcAft>
        <a:defRPr sz="3600" b="1" kern="1200">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Calibri" pitchFamily="34" charset="0"/>
        </a:defRPr>
      </a:lvl2pPr>
      <a:lvl3pPr algn="ctr" rtl="0" eaLnBrk="0" fontAlgn="base" hangingPunct="0">
        <a:spcBef>
          <a:spcPct val="0"/>
        </a:spcBef>
        <a:spcAft>
          <a:spcPct val="0"/>
        </a:spcAft>
        <a:defRPr sz="3600" b="1">
          <a:solidFill>
            <a:schemeClr val="tx1"/>
          </a:solidFill>
          <a:latin typeface="Calibri" pitchFamily="34" charset="0"/>
        </a:defRPr>
      </a:lvl3pPr>
      <a:lvl4pPr algn="ctr" rtl="0" eaLnBrk="0" fontAlgn="base" hangingPunct="0">
        <a:spcBef>
          <a:spcPct val="0"/>
        </a:spcBef>
        <a:spcAft>
          <a:spcPct val="0"/>
        </a:spcAft>
        <a:defRPr sz="3600" b="1">
          <a:solidFill>
            <a:schemeClr val="tx1"/>
          </a:solidFill>
          <a:latin typeface="Calibri" pitchFamily="34" charset="0"/>
        </a:defRPr>
      </a:lvl4pPr>
      <a:lvl5pPr algn="ctr" rtl="0" eaLnBrk="0" fontAlgn="base" hangingPunct="0">
        <a:spcBef>
          <a:spcPct val="0"/>
        </a:spcBef>
        <a:spcAft>
          <a:spcPct val="0"/>
        </a:spcAft>
        <a:defRPr sz="3600" b="1">
          <a:solidFill>
            <a:schemeClr val="tx1"/>
          </a:solidFill>
          <a:latin typeface="Calibri" pitchFamily="34" charset="0"/>
        </a:defRPr>
      </a:lvl5pPr>
      <a:lvl6pPr marL="457200" algn="ctr" rtl="0" fontAlgn="base">
        <a:spcBef>
          <a:spcPct val="0"/>
        </a:spcBef>
        <a:spcAft>
          <a:spcPct val="0"/>
        </a:spcAft>
        <a:defRPr sz="3600" b="1">
          <a:solidFill>
            <a:schemeClr val="tx1"/>
          </a:solidFill>
          <a:latin typeface="Calibri" pitchFamily="34" charset="0"/>
        </a:defRPr>
      </a:lvl6pPr>
      <a:lvl7pPr marL="914400" algn="ctr" rtl="0" fontAlgn="base">
        <a:spcBef>
          <a:spcPct val="0"/>
        </a:spcBef>
        <a:spcAft>
          <a:spcPct val="0"/>
        </a:spcAft>
        <a:defRPr sz="3600" b="1">
          <a:solidFill>
            <a:schemeClr val="tx1"/>
          </a:solidFill>
          <a:latin typeface="Calibri" pitchFamily="34" charset="0"/>
        </a:defRPr>
      </a:lvl7pPr>
      <a:lvl8pPr marL="1371600" algn="ctr" rtl="0" fontAlgn="base">
        <a:spcBef>
          <a:spcPct val="0"/>
        </a:spcBef>
        <a:spcAft>
          <a:spcPct val="0"/>
        </a:spcAft>
        <a:defRPr sz="3600" b="1">
          <a:solidFill>
            <a:schemeClr val="tx1"/>
          </a:solidFill>
          <a:latin typeface="Calibri" pitchFamily="34" charset="0"/>
        </a:defRPr>
      </a:lvl8pPr>
      <a:lvl9pPr marL="1828800" algn="ctr" rtl="0" fontAlgn="base">
        <a:spcBef>
          <a:spcPct val="0"/>
        </a:spcBef>
        <a:spcAft>
          <a:spcPct val="0"/>
        </a:spcAft>
        <a:defRPr sz="36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lnSpc>
                <a:spcPct val="100000"/>
              </a:lnSpc>
              <a:defRPr/>
            </a:pPr>
            <a:fld id="{96BB67BB-97D7-4BA1-878C-7F1BCB6CF860}" type="datetime1">
              <a:rPr lang="en-US">
                <a:solidFill>
                  <a:prstClr val="black">
                    <a:tint val="75000"/>
                  </a:prstClr>
                </a:solidFill>
              </a:rPr>
              <a:pPr>
                <a:lnSpc>
                  <a:spcPct val="100000"/>
                </a:lnSpc>
                <a:defRPr/>
              </a:pPr>
              <a:t>13-Dec-2011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lnSpc>
                <a:spcPct val="100000"/>
              </a:lnSpc>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cs typeface="+mn-cs"/>
              </a:defRPr>
            </a:lvl1pPr>
          </a:lstStyle>
          <a:p>
            <a:pPr>
              <a:lnSpc>
                <a:spcPct val="100000"/>
              </a:lnSpc>
              <a:defRPr/>
            </a:pPr>
            <a:fld id="{44D5A889-E2AB-444E-A9F5-FB0F8467E103}" type="slidenum">
              <a:rPr lang="en-US">
                <a:solidFill>
                  <a:prstClr val="black"/>
                </a:solidFill>
              </a:rPr>
              <a:pPr>
                <a:lnSpc>
                  <a:spcPct val="100000"/>
                </a:lnSpc>
                <a:defRPr/>
              </a:pPr>
              <a:t>‹#›</a:t>
            </a:fld>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42" r:id="rId1"/>
  </p:sldLayoutIdLst>
  <p:hf hdr="0" ftr="0" dt="0"/>
  <p:txStyles>
    <p:titleStyle>
      <a:lvl1pPr algn="ctr" rtl="0" eaLnBrk="0" fontAlgn="base" hangingPunct="0">
        <a:spcBef>
          <a:spcPct val="0"/>
        </a:spcBef>
        <a:spcAft>
          <a:spcPct val="0"/>
        </a:spcAft>
        <a:defRPr sz="3600" b="1" kern="1200">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Calibri" pitchFamily="34" charset="0"/>
        </a:defRPr>
      </a:lvl2pPr>
      <a:lvl3pPr algn="ctr" rtl="0" eaLnBrk="0" fontAlgn="base" hangingPunct="0">
        <a:spcBef>
          <a:spcPct val="0"/>
        </a:spcBef>
        <a:spcAft>
          <a:spcPct val="0"/>
        </a:spcAft>
        <a:defRPr sz="3600" b="1">
          <a:solidFill>
            <a:schemeClr val="tx1"/>
          </a:solidFill>
          <a:latin typeface="Calibri" pitchFamily="34" charset="0"/>
        </a:defRPr>
      </a:lvl3pPr>
      <a:lvl4pPr algn="ctr" rtl="0" eaLnBrk="0" fontAlgn="base" hangingPunct="0">
        <a:spcBef>
          <a:spcPct val="0"/>
        </a:spcBef>
        <a:spcAft>
          <a:spcPct val="0"/>
        </a:spcAft>
        <a:defRPr sz="3600" b="1">
          <a:solidFill>
            <a:schemeClr val="tx1"/>
          </a:solidFill>
          <a:latin typeface="Calibri" pitchFamily="34" charset="0"/>
        </a:defRPr>
      </a:lvl4pPr>
      <a:lvl5pPr algn="ctr" rtl="0" eaLnBrk="0" fontAlgn="base" hangingPunct="0">
        <a:spcBef>
          <a:spcPct val="0"/>
        </a:spcBef>
        <a:spcAft>
          <a:spcPct val="0"/>
        </a:spcAft>
        <a:defRPr sz="3600" b="1">
          <a:solidFill>
            <a:schemeClr val="tx1"/>
          </a:solidFill>
          <a:latin typeface="Calibri" pitchFamily="34" charset="0"/>
        </a:defRPr>
      </a:lvl5pPr>
      <a:lvl6pPr marL="457200" algn="ctr" rtl="0" fontAlgn="base">
        <a:spcBef>
          <a:spcPct val="0"/>
        </a:spcBef>
        <a:spcAft>
          <a:spcPct val="0"/>
        </a:spcAft>
        <a:defRPr sz="3600" b="1">
          <a:solidFill>
            <a:schemeClr val="tx1"/>
          </a:solidFill>
          <a:latin typeface="Calibri" pitchFamily="34" charset="0"/>
        </a:defRPr>
      </a:lvl6pPr>
      <a:lvl7pPr marL="914400" algn="ctr" rtl="0" fontAlgn="base">
        <a:spcBef>
          <a:spcPct val="0"/>
        </a:spcBef>
        <a:spcAft>
          <a:spcPct val="0"/>
        </a:spcAft>
        <a:defRPr sz="3600" b="1">
          <a:solidFill>
            <a:schemeClr val="tx1"/>
          </a:solidFill>
          <a:latin typeface="Calibri" pitchFamily="34" charset="0"/>
        </a:defRPr>
      </a:lvl7pPr>
      <a:lvl8pPr marL="1371600" algn="ctr" rtl="0" fontAlgn="base">
        <a:spcBef>
          <a:spcPct val="0"/>
        </a:spcBef>
        <a:spcAft>
          <a:spcPct val="0"/>
        </a:spcAft>
        <a:defRPr sz="3600" b="1">
          <a:solidFill>
            <a:schemeClr val="tx1"/>
          </a:solidFill>
          <a:latin typeface="Calibri" pitchFamily="34" charset="0"/>
        </a:defRPr>
      </a:lvl8pPr>
      <a:lvl9pPr marL="1828800" algn="ctr" rtl="0" fontAlgn="base">
        <a:spcBef>
          <a:spcPct val="0"/>
        </a:spcBef>
        <a:spcAft>
          <a:spcPct val="0"/>
        </a:spcAft>
        <a:defRPr sz="36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lnSpc>
                <a:spcPct val="100000"/>
              </a:lnSpc>
              <a:defRPr/>
            </a:pPr>
            <a:fld id="{96BB67BB-97D7-4BA1-878C-7F1BCB6CF860}" type="datetime1">
              <a:rPr lang="en-US">
                <a:solidFill>
                  <a:prstClr val="black">
                    <a:tint val="75000"/>
                  </a:prstClr>
                </a:solidFill>
              </a:rPr>
              <a:pPr>
                <a:lnSpc>
                  <a:spcPct val="100000"/>
                </a:lnSpc>
                <a:defRPr/>
              </a:pPr>
              <a:t>13-Dec-2011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lnSpc>
                <a:spcPct val="100000"/>
              </a:lnSpc>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cs typeface="+mn-cs"/>
              </a:defRPr>
            </a:lvl1pPr>
          </a:lstStyle>
          <a:p>
            <a:pPr>
              <a:lnSpc>
                <a:spcPct val="100000"/>
              </a:lnSpc>
              <a:defRPr/>
            </a:pPr>
            <a:fld id="{44D5A889-E2AB-444E-A9F5-FB0F8467E103}" type="slidenum">
              <a:rPr lang="en-US">
                <a:solidFill>
                  <a:prstClr val="black"/>
                </a:solidFill>
              </a:rPr>
              <a:pPr>
                <a:lnSpc>
                  <a:spcPct val="100000"/>
                </a:lnSpc>
                <a:defRPr/>
              </a:pPr>
              <a:t>‹#›</a:t>
            </a:fld>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44" r:id="rId1"/>
  </p:sldLayoutIdLst>
  <p:hf hdr="0" ftr="0" dt="0"/>
  <p:txStyles>
    <p:titleStyle>
      <a:lvl1pPr algn="ctr" rtl="0" eaLnBrk="0" fontAlgn="base" hangingPunct="0">
        <a:spcBef>
          <a:spcPct val="0"/>
        </a:spcBef>
        <a:spcAft>
          <a:spcPct val="0"/>
        </a:spcAft>
        <a:defRPr sz="3600" b="1" kern="1200">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Calibri" pitchFamily="34" charset="0"/>
        </a:defRPr>
      </a:lvl2pPr>
      <a:lvl3pPr algn="ctr" rtl="0" eaLnBrk="0" fontAlgn="base" hangingPunct="0">
        <a:spcBef>
          <a:spcPct val="0"/>
        </a:spcBef>
        <a:spcAft>
          <a:spcPct val="0"/>
        </a:spcAft>
        <a:defRPr sz="3600" b="1">
          <a:solidFill>
            <a:schemeClr val="tx1"/>
          </a:solidFill>
          <a:latin typeface="Calibri" pitchFamily="34" charset="0"/>
        </a:defRPr>
      </a:lvl3pPr>
      <a:lvl4pPr algn="ctr" rtl="0" eaLnBrk="0" fontAlgn="base" hangingPunct="0">
        <a:spcBef>
          <a:spcPct val="0"/>
        </a:spcBef>
        <a:spcAft>
          <a:spcPct val="0"/>
        </a:spcAft>
        <a:defRPr sz="3600" b="1">
          <a:solidFill>
            <a:schemeClr val="tx1"/>
          </a:solidFill>
          <a:latin typeface="Calibri" pitchFamily="34" charset="0"/>
        </a:defRPr>
      </a:lvl4pPr>
      <a:lvl5pPr algn="ctr" rtl="0" eaLnBrk="0" fontAlgn="base" hangingPunct="0">
        <a:spcBef>
          <a:spcPct val="0"/>
        </a:spcBef>
        <a:spcAft>
          <a:spcPct val="0"/>
        </a:spcAft>
        <a:defRPr sz="3600" b="1">
          <a:solidFill>
            <a:schemeClr val="tx1"/>
          </a:solidFill>
          <a:latin typeface="Calibri" pitchFamily="34" charset="0"/>
        </a:defRPr>
      </a:lvl5pPr>
      <a:lvl6pPr marL="457200" algn="ctr" rtl="0" fontAlgn="base">
        <a:spcBef>
          <a:spcPct val="0"/>
        </a:spcBef>
        <a:spcAft>
          <a:spcPct val="0"/>
        </a:spcAft>
        <a:defRPr sz="3600" b="1">
          <a:solidFill>
            <a:schemeClr val="tx1"/>
          </a:solidFill>
          <a:latin typeface="Calibri" pitchFamily="34" charset="0"/>
        </a:defRPr>
      </a:lvl6pPr>
      <a:lvl7pPr marL="914400" algn="ctr" rtl="0" fontAlgn="base">
        <a:spcBef>
          <a:spcPct val="0"/>
        </a:spcBef>
        <a:spcAft>
          <a:spcPct val="0"/>
        </a:spcAft>
        <a:defRPr sz="3600" b="1">
          <a:solidFill>
            <a:schemeClr val="tx1"/>
          </a:solidFill>
          <a:latin typeface="Calibri" pitchFamily="34" charset="0"/>
        </a:defRPr>
      </a:lvl7pPr>
      <a:lvl8pPr marL="1371600" algn="ctr" rtl="0" fontAlgn="base">
        <a:spcBef>
          <a:spcPct val="0"/>
        </a:spcBef>
        <a:spcAft>
          <a:spcPct val="0"/>
        </a:spcAft>
        <a:defRPr sz="3600" b="1">
          <a:solidFill>
            <a:schemeClr val="tx1"/>
          </a:solidFill>
          <a:latin typeface="Calibri" pitchFamily="34" charset="0"/>
        </a:defRPr>
      </a:lvl8pPr>
      <a:lvl9pPr marL="1828800" algn="ctr" rtl="0" fontAlgn="base">
        <a:spcBef>
          <a:spcPct val="0"/>
        </a:spcBef>
        <a:spcAft>
          <a:spcPct val="0"/>
        </a:spcAft>
        <a:defRPr sz="36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lnSpc>
                <a:spcPct val="100000"/>
              </a:lnSpc>
              <a:defRPr/>
            </a:pPr>
            <a:fld id="{96BB67BB-97D7-4BA1-878C-7F1BCB6CF860}" type="datetime1">
              <a:rPr lang="en-US">
                <a:solidFill>
                  <a:prstClr val="black">
                    <a:tint val="75000"/>
                  </a:prstClr>
                </a:solidFill>
              </a:rPr>
              <a:pPr>
                <a:lnSpc>
                  <a:spcPct val="100000"/>
                </a:lnSpc>
                <a:defRPr/>
              </a:pPr>
              <a:t>13-Dec-2011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lnSpc>
                <a:spcPct val="100000"/>
              </a:lnSpc>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cs typeface="+mn-cs"/>
              </a:defRPr>
            </a:lvl1pPr>
          </a:lstStyle>
          <a:p>
            <a:pPr>
              <a:lnSpc>
                <a:spcPct val="100000"/>
              </a:lnSpc>
              <a:defRPr/>
            </a:pPr>
            <a:fld id="{44D5A889-E2AB-444E-A9F5-FB0F8467E103}" type="slidenum">
              <a:rPr lang="en-US">
                <a:solidFill>
                  <a:prstClr val="black"/>
                </a:solidFill>
              </a:rPr>
              <a:pPr>
                <a:lnSpc>
                  <a:spcPct val="100000"/>
                </a:lnSpc>
                <a:defRPr/>
              </a:pPr>
              <a:t>‹#›</a:t>
            </a:fld>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46" r:id="rId1"/>
  </p:sldLayoutIdLst>
  <p:hf hdr="0" ftr="0" dt="0"/>
  <p:txStyles>
    <p:titleStyle>
      <a:lvl1pPr algn="ctr" rtl="0" eaLnBrk="0" fontAlgn="base" hangingPunct="0">
        <a:spcBef>
          <a:spcPct val="0"/>
        </a:spcBef>
        <a:spcAft>
          <a:spcPct val="0"/>
        </a:spcAft>
        <a:defRPr sz="3600" b="1" kern="1200">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Calibri" pitchFamily="34" charset="0"/>
        </a:defRPr>
      </a:lvl2pPr>
      <a:lvl3pPr algn="ctr" rtl="0" eaLnBrk="0" fontAlgn="base" hangingPunct="0">
        <a:spcBef>
          <a:spcPct val="0"/>
        </a:spcBef>
        <a:spcAft>
          <a:spcPct val="0"/>
        </a:spcAft>
        <a:defRPr sz="3600" b="1">
          <a:solidFill>
            <a:schemeClr val="tx1"/>
          </a:solidFill>
          <a:latin typeface="Calibri" pitchFamily="34" charset="0"/>
        </a:defRPr>
      </a:lvl3pPr>
      <a:lvl4pPr algn="ctr" rtl="0" eaLnBrk="0" fontAlgn="base" hangingPunct="0">
        <a:spcBef>
          <a:spcPct val="0"/>
        </a:spcBef>
        <a:spcAft>
          <a:spcPct val="0"/>
        </a:spcAft>
        <a:defRPr sz="3600" b="1">
          <a:solidFill>
            <a:schemeClr val="tx1"/>
          </a:solidFill>
          <a:latin typeface="Calibri" pitchFamily="34" charset="0"/>
        </a:defRPr>
      </a:lvl4pPr>
      <a:lvl5pPr algn="ctr" rtl="0" eaLnBrk="0" fontAlgn="base" hangingPunct="0">
        <a:spcBef>
          <a:spcPct val="0"/>
        </a:spcBef>
        <a:spcAft>
          <a:spcPct val="0"/>
        </a:spcAft>
        <a:defRPr sz="3600" b="1">
          <a:solidFill>
            <a:schemeClr val="tx1"/>
          </a:solidFill>
          <a:latin typeface="Calibri" pitchFamily="34" charset="0"/>
        </a:defRPr>
      </a:lvl5pPr>
      <a:lvl6pPr marL="457200" algn="ctr" rtl="0" fontAlgn="base">
        <a:spcBef>
          <a:spcPct val="0"/>
        </a:spcBef>
        <a:spcAft>
          <a:spcPct val="0"/>
        </a:spcAft>
        <a:defRPr sz="3600" b="1">
          <a:solidFill>
            <a:schemeClr val="tx1"/>
          </a:solidFill>
          <a:latin typeface="Calibri" pitchFamily="34" charset="0"/>
        </a:defRPr>
      </a:lvl6pPr>
      <a:lvl7pPr marL="914400" algn="ctr" rtl="0" fontAlgn="base">
        <a:spcBef>
          <a:spcPct val="0"/>
        </a:spcBef>
        <a:spcAft>
          <a:spcPct val="0"/>
        </a:spcAft>
        <a:defRPr sz="3600" b="1">
          <a:solidFill>
            <a:schemeClr val="tx1"/>
          </a:solidFill>
          <a:latin typeface="Calibri" pitchFamily="34" charset="0"/>
        </a:defRPr>
      </a:lvl7pPr>
      <a:lvl8pPr marL="1371600" algn="ctr" rtl="0" fontAlgn="base">
        <a:spcBef>
          <a:spcPct val="0"/>
        </a:spcBef>
        <a:spcAft>
          <a:spcPct val="0"/>
        </a:spcAft>
        <a:defRPr sz="3600" b="1">
          <a:solidFill>
            <a:schemeClr val="tx1"/>
          </a:solidFill>
          <a:latin typeface="Calibri" pitchFamily="34" charset="0"/>
        </a:defRPr>
      </a:lvl8pPr>
      <a:lvl9pPr marL="1828800" algn="ctr" rtl="0" fontAlgn="base">
        <a:spcBef>
          <a:spcPct val="0"/>
        </a:spcBef>
        <a:spcAft>
          <a:spcPct val="0"/>
        </a:spcAft>
        <a:defRPr sz="36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04813"/>
            <a:ext cx="7283450" cy="1079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smtClean="0"/>
              <a:t>Klik for at redigere titeltypografi i masteren</a:t>
            </a:r>
          </a:p>
        </p:txBody>
      </p:sp>
      <p:sp>
        <p:nvSpPr>
          <p:cNvPr id="1027" name="Rectangle 3"/>
          <p:cNvSpPr>
            <a:spLocks noGrp="1" noChangeArrowheads="1"/>
          </p:cNvSpPr>
          <p:nvPr>
            <p:ph type="body" idx="1"/>
          </p:nvPr>
        </p:nvSpPr>
        <p:spPr bwMode="auto">
          <a:xfrm>
            <a:off x="457200" y="1844675"/>
            <a:ext cx="4619625" cy="3671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smtClean="0"/>
              <a:t>Klik for at redigere teksttypografierne i masteren</a:t>
            </a:r>
          </a:p>
          <a:p>
            <a:pPr lvl="3"/>
            <a:endParaRPr lang="da-DK" smtClean="0"/>
          </a:p>
        </p:txBody>
      </p:sp>
      <p:sp>
        <p:nvSpPr>
          <p:cNvPr id="1028" name="Rectangle 4"/>
          <p:cNvSpPr>
            <a:spLocks noGrp="1" noChangeArrowheads="1"/>
          </p:cNvSpPr>
          <p:nvPr>
            <p:ph type="dt" sz="half" idx="2"/>
          </p:nvPr>
        </p:nvSpPr>
        <p:spPr bwMode="auto">
          <a:xfrm>
            <a:off x="250825" y="661987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b="0" smtClean="0">
                <a:solidFill>
                  <a:schemeClr val="tx1"/>
                </a:solidFill>
              </a:defRPr>
            </a:lvl1pPr>
          </a:lstStyle>
          <a:p>
            <a:pPr>
              <a:lnSpc>
                <a:spcPct val="100000"/>
              </a:lnSpc>
              <a:defRPr/>
            </a:pPr>
            <a:r>
              <a:rPr lang="da-DK">
                <a:solidFill>
                  <a:srgbClr val="000000"/>
                </a:solidFill>
                <a:latin typeface="Arial" charset="0"/>
              </a:rPr>
              <a:t>DI Seminar 23 November 2011</a:t>
            </a:r>
          </a:p>
        </p:txBody>
      </p:sp>
      <p:sp>
        <p:nvSpPr>
          <p:cNvPr id="1030" name="Rectangle 6"/>
          <p:cNvSpPr>
            <a:spLocks noGrp="1" noChangeArrowheads="1"/>
          </p:cNvSpPr>
          <p:nvPr>
            <p:ph type="sldNum" sz="quarter" idx="4"/>
          </p:nvPr>
        </p:nvSpPr>
        <p:spPr bwMode="auto">
          <a:xfrm>
            <a:off x="2987675"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b="0" smtClean="0">
                <a:solidFill>
                  <a:schemeClr val="tx1"/>
                </a:solidFill>
              </a:defRPr>
            </a:lvl1pPr>
          </a:lstStyle>
          <a:p>
            <a:pPr>
              <a:lnSpc>
                <a:spcPct val="100000"/>
              </a:lnSpc>
              <a:defRPr/>
            </a:pPr>
            <a:fld id="{ABD12D8A-EC8A-430E-8540-D85F7C23CA11}" type="slidenum">
              <a:rPr lang="da-DK">
                <a:solidFill>
                  <a:srgbClr val="000000"/>
                </a:solidFill>
                <a:latin typeface="Arial" charset="0"/>
              </a:rPr>
              <a:pPr>
                <a:lnSpc>
                  <a:spcPct val="100000"/>
                </a:lnSpc>
                <a:defRPr/>
              </a:pPr>
              <a:t>‹#›</a:t>
            </a:fld>
            <a:endParaRPr lang="da-DK">
              <a:solidFill>
                <a:srgbClr val="000000"/>
              </a:solidFill>
              <a:latin typeface="Arial" charset="0"/>
            </a:endParaRPr>
          </a:p>
        </p:txBody>
      </p:sp>
      <p:pic>
        <p:nvPicPr>
          <p:cNvPr id="2" name="Picture 8" descr="Icbom_cy"/>
          <p:cNvPicPr>
            <a:picLocks noChangeAspect="1" noChangeArrowheads="1"/>
          </p:cNvPicPr>
          <p:nvPr/>
        </p:nvPicPr>
        <p:blipFill>
          <a:blip r:embed="rId2" cstate="print"/>
          <a:srcRect/>
          <a:stretch>
            <a:fillRect/>
          </a:stretch>
        </p:blipFill>
        <p:spPr bwMode="auto">
          <a:xfrm>
            <a:off x="7885113" y="476250"/>
            <a:ext cx="935037" cy="9302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sldNum="0" hdr="0" ftr="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algn="l" rtl="0" eaLnBrk="0" fontAlgn="base" hangingPunct="0">
        <a:spcBef>
          <a:spcPct val="20000"/>
        </a:spcBef>
        <a:spcAft>
          <a:spcPct val="0"/>
        </a:spcAft>
        <a:buClr>
          <a:srgbClr val="004264"/>
        </a:buClr>
        <a:defRPr sz="1600">
          <a:solidFill>
            <a:schemeClr val="tx1"/>
          </a:solidFill>
          <a:latin typeface="+mn-lt"/>
          <a:ea typeface="+mn-ea"/>
          <a:cs typeface="+mn-cs"/>
        </a:defRPr>
      </a:lvl1pPr>
      <a:lvl2pPr marL="828675" indent="-285750" algn="l" rtl="0" eaLnBrk="0" fontAlgn="base" hangingPunct="0">
        <a:spcBef>
          <a:spcPct val="20000"/>
        </a:spcBef>
        <a:spcAft>
          <a:spcPct val="0"/>
        </a:spcAft>
        <a:buClr>
          <a:srgbClr val="B5273C"/>
        </a:buClr>
        <a:buFont typeface="Arial" charset="0"/>
        <a:defRPr sz="2000">
          <a:solidFill>
            <a:schemeClr val="tx1"/>
          </a:solidFill>
          <a:latin typeface="+mn-lt"/>
        </a:defRPr>
      </a:lvl2pPr>
      <a:lvl3pPr marL="1236663" indent="-228600" algn="l" rtl="0" eaLnBrk="0" fontAlgn="base" hangingPunct="0">
        <a:spcBef>
          <a:spcPct val="20000"/>
        </a:spcBef>
        <a:spcAft>
          <a:spcPct val="0"/>
        </a:spcAft>
        <a:buClr>
          <a:srgbClr val="FF9C16"/>
        </a:buClr>
        <a:defRPr>
          <a:solidFill>
            <a:schemeClr val="tx1"/>
          </a:solidFill>
          <a:latin typeface="+mn-lt"/>
        </a:defRPr>
      </a:lvl3pPr>
      <a:lvl4pPr marL="1644650" indent="-228600" algn="l" rtl="0" eaLnBrk="0" fontAlgn="base" hangingPunct="0">
        <a:spcBef>
          <a:spcPct val="20000"/>
        </a:spcBef>
        <a:spcAft>
          <a:spcPct val="0"/>
        </a:spcAft>
        <a:buClr>
          <a:srgbClr val="008000"/>
        </a:buClr>
        <a:buFont typeface="Arial" charset="0"/>
        <a:defRPr sz="1600">
          <a:solidFill>
            <a:schemeClr val="tx1"/>
          </a:solidFill>
          <a:latin typeface="+mn-lt"/>
        </a:defRPr>
      </a:lvl4pPr>
      <a:lvl5pPr marL="2057400" indent="-228600" algn="l" rtl="0" eaLnBrk="0" fontAlgn="base" hangingPunct="0">
        <a:spcBef>
          <a:spcPct val="20000"/>
        </a:spcBef>
        <a:spcAft>
          <a:spcPct val="0"/>
        </a:spcAft>
        <a:buClr>
          <a:srgbClr val="0099CC"/>
        </a:buClr>
        <a:buFont typeface="Arial" charset="0"/>
        <a:buChar char="»"/>
        <a:defRPr b="1">
          <a:solidFill>
            <a:schemeClr val="tx1"/>
          </a:solidFill>
          <a:latin typeface="+mn-lt"/>
        </a:defRPr>
      </a:lvl5pPr>
      <a:lvl6pPr marL="2514600" indent="-228600" algn="l" rtl="0" fontAlgn="base">
        <a:spcBef>
          <a:spcPct val="20000"/>
        </a:spcBef>
        <a:spcAft>
          <a:spcPct val="0"/>
        </a:spcAft>
        <a:buClr>
          <a:srgbClr val="0099CC"/>
        </a:buClr>
        <a:buFont typeface="Arial" charset="0"/>
        <a:buChar char="»"/>
        <a:defRPr b="1">
          <a:solidFill>
            <a:schemeClr val="tx1"/>
          </a:solidFill>
          <a:latin typeface="+mn-lt"/>
        </a:defRPr>
      </a:lvl6pPr>
      <a:lvl7pPr marL="2971800" indent="-228600" algn="l" rtl="0" fontAlgn="base">
        <a:spcBef>
          <a:spcPct val="20000"/>
        </a:spcBef>
        <a:spcAft>
          <a:spcPct val="0"/>
        </a:spcAft>
        <a:buClr>
          <a:srgbClr val="0099CC"/>
        </a:buClr>
        <a:buFont typeface="Arial" charset="0"/>
        <a:buChar char="»"/>
        <a:defRPr b="1">
          <a:solidFill>
            <a:schemeClr val="tx1"/>
          </a:solidFill>
          <a:latin typeface="+mn-lt"/>
        </a:defRPr>
      </a:lvl7pPr>
      <a:lvl8pPr marL="3429000" indent="-228600" algn="l" rtl="0" fontAlgn="base">
        <a:spcBef>
          <a:spcPct val="20000"/>
        </a:spcBef>
        <a:spcAft>
          <a:spcPct val="0"/>
        </a:spcAft>
        <a:buClr>
          <a:srgbClr val="0099CC"/>
        </a:buClr>
        <a:buFont typeface="Arial" charset="0"/>
        <a:buChar char="»"/>
        <a:defRPr b="1">
          <a:solidFill>
            <a:schemeClr val="tx1"/>
          </a:solidFill>
          <a:latin typeface="+mn-lt"/>
        </a:defRPr>
      </a:lvl8pPr>
      <a:lvl9pPr marL="3886200" indent="-228600" algn="l" rtl="0" fontAlgn="base">
        <a:spcBef>
          <a:spcPct val="20000"/>
        </a:spcBef>
        <a:spcAft>
          <a:spcPct val="0"/>
        </a:spcAft>
        <a:buClr>
          <a:srgbClr val="0099CC"/>
        </a:buClr>
        <a:buFont typeface="Arial" charset="0"/>
        <a:buChar char="»"/>
        <a:defRPr b="1">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lnSpc>
                <a:spcPct val="100000"/>
              </a:lnSpc>
              <a:defRPr/>
            </a:pPr>
            <a:fld id="{96BB67BB-97D7-4BA1-878C-7F1BCB6CF860}" type="datetime1">
              <a:rPr lang="en-US">
                <a:solidFill>
                  <a:prstClr val="black">
                    <a:tint val="75000"/>
                  </a:prstClr>
                </a:solidFill>
              </a:rPr>
              <a:pPr>
                <a:lnSpc>
                  <a:spcPct val="100000"/>
                </a:lnSpc>
                <a:defRPr/>
              </a:pPr>
              <a:t>13-Dec-2011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lnSpc>
                <a:spcPct val="100000"/>
              </a:lnSpc>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cs typeface="+mn-cs"/>
              </a:defRPr>
            </a:lvl1pPr>
          </a:lstStyle>
          <a:p>
            <a:pPr>
              <a:lnSpc>
                <a:spcPct val="100000"/>
              </a:lnSpc>
              <a:defRPr/>
            </a:pPr>
            <a:fld id="{44D5A889-E2AB-444E-A9F5-FB0F8467E103}" type="slidenum">
              <a:rPr lang="en-US">
                <a:solidFill>
                  <a:prstClr val="black"/>
                </a:solidFill>
              </a:rPr>
              <a:pPr>
                <a:lnSpc>
                  <a:spcPct val="100000"/>
                </a:lnSpc>
                <a:defRPr/>
              </a:pPr>
              <a:t>‹#›</a:t>
            </a:fld>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48" r:id="rId1"/>
  </p:sldLayoutIdLst>
  <p:hf hdr="0" ftr="0" dt="0"/>
  <p:txStyles>
    <p:titleStyle>
      <a:lvl1pPr algn="ctr" rtl="0" eaLnBrk="0" fontAlgn="base" hangingPunct="0">
        <a:spcBef>
          <a:spcPct val="0"/>
        </a:spcBef>
        <a:spcAft>
          <a:spcPct val="0"/>
        </a:spcAft>
        <a:defRPr sz="3600" b="1" kern="1200">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Calibri" pitchFamily="34" charset="0"/>
        </a:defRPr>
      </a:lvl2pPr>
      <a:lvl3pPr algn="ctr" rtl="0" eaLnBrk="0" fontAlgn="base" hangingPunct="0">
        <a:spcBef>
          <a:spcPct val="0"/>
        </a:spcBef>
        <a:spcAft>
          <a:spcPct val="0"/>
        </a:spcAft>
        <a:defRPr sz="3600" b="1">
          <a:solidFill>
            <a:schemeClr val="tx1"/>
          </a:solidFill>
          <a:latin typeface="Calibri" pitchFamily="34" charset="0"/>
        </a:defRPr>
      </a:lvl3pPr>
      <a:lvl4pPr algn="ctr" rtl="0" eaLnBrk="0" fontAlgn="base" hangingPunct="0">
        <a:spcBef>
          <a:spcPct val="0"/>
        </a:spcBef>
        <a:spcAft>
          <a:spcPct val="0"/>
        </a:spcAft>
        <a:defRPr sz="3600" b="1">
          <a:solidFill>
            <a:schemeClr val="tx1"/>
          </a:solidFill>
          <a:latin typeface="Calibri" pitchFamily="34" charset="0"/>
        </a:defRPr>
      </a:lvl4pPr>
      <a:lvl5pPr algn="ctr" rtl="0" eaLnBrk="0" fontAlgn="base" hangingPunct="0">
        <a:spcBef>
          <a:spcPct val="0"/>
        </a:spcBef>
        <a:spcAft>
          <a:spcPct val="0"/>
        </a:spcAft>
        <a:defRPr sz="3600" b="1">
          <a:solidFill>
            <a:schemeClr val="tx1"/>
          </a:solidFill>
          <a:latin typeface="Calibri" pitchFamily="34" charset="0"/>
        </a:defRPr>
      </a:lvl5pPr>
      <a:lvl6pPr marL="457200" algn="ctr" rtl="0" fontAlgn="base">
        <a:spcBef>
          <a:spcPct val="0"/>
        </a:spcBef>
        <a:spcAft>
          <a:spcPct val="0"/>
        </a:spcAft>
        <a:defRPr sz="3600" b="1">
          <a:solidFill>
            <a:schemeClr val="tx1"/>
          </a:solidFill>
          <a:latin typeface="Calibri" pitchFamily="34" charset="0"/>
        </a:defRPr>
      </a:lvl6pPr>
      <a:lvl7pPr marL="914400" algn="ctr" rtl="0" fontAlgn="base">
        <a:spcBef>
          <a:spcPct val="0"/>
        </a:spcBef>
        <a:spcAft>
          <a:spcPct val="0"/>
        </a:spcAft>
        <a:defRPr sz="3600" b="1">
          <a:solidFill>
            <a:schemeClr val="tx1"/>
          </a:solidFill>
          <a:latin typeface="Calibri" pitchFamily="34" charset="0"/>
        </a:defRPr>
      </a:lvl7pPr>
      <a:lvl8pPr marL="1371600" algn="ctr" rtl="0" fontAlgn="base">
        <a:spcBef>
          <a:spcPct val="0"/>
        </a:spcBef>
        <a:spcAft>
          <a:spcPct val="0"/>
        </a:spcAft>
        <a:defRPr sz="3600" b="1">
          <a:solidFill>
            <a:schemeClr val="tx1"/>
          </a:solidFill>
          <a:latin typeface="Calibri" pitchFamily="34" charset="0"/>
        </a:defRPr>
      </a:lvl8pPr>
      <a:lvl9pPr marL="1828800" algn="ctr" rtl="0" fontAlgn="base">
        <a:spcBef>
          <a:spcPct val="0"/>
        </a:spcBef>
        <a:spcAft>
          <a:spcPct val="0"/>
        </a:spcAft>
        <a:defRPr sz="36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lnSpc>
                <a:spcPct val="100000"/>
              </a:lnSpc>
              <a:defRPr/>
            </a:pPr>
            <a:fld id="{96BB67BB-97D7-4BA1-878C-7F1BCB6CF860}" type="datetime1">
              <a:rPr lang="en-US">
                <a:solidFill>
                  <a:prstClr val="black">
                    <a:tint val="75000"/>
                  </a:prstClr>
                </a:solidFill>
              </a:rPr>
              <a:pPr>
                <a:lnSpc>
                  <a:spcPct val="100000"/>
                </a:lnSpc>
                <a:defRPr/>
              </a:pPr>
              <a:t>13-Dec-2011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lnSpc>
                <a:spcPct val="100000"/>
              </a:lnSpc>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cs typeface="+mn-cs"/>
              </a:defRPr>
            </a:lvl1pPr>
          </a:lstStyle>
          <a:p>
            <a:pPr>
              <a:lnSpc>
                <a:spcPct val="100000"/>
              </a:lnSpc>
              <a:defRPr/>
            </a:pPr>
            <a:fld id="{44D5A889-E2AB-444E-A9F5-FB0F8467E103}" type="slidenum">
              <a:rPr lang="en-US">
                <a:solidFill>
                  <a:prstClr val="black"/>
                </a:solidFill>
              </a:rPr>
              <a:pPr>
                <a:lnSpc>
                  <a:spcPct val="100000"/>
                </a:lnSpc>
                <a:defRPr/>
              </a:pPr>
              <a:t>‹#›</a:t>
            </a:fld>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50" r:id="rId1"/>
  </p:sldLayoutIdLst>
  <p:hf hdr="0" ftr="0" dt="0"/>
  <p:txStyles>
    <p:titleStyle>
      <a:lvl1pPr algn="ctr" rtl="0" eaLnBrk="0" fontAlgn="base" hangingPunct="0">
        <a:spcBef>
          <a:spcPct val="0"/>
        </a:spcBef>
        <a:spcAft>
          <a:spcPct val="0"/>
        </a:spcAft>
        <a:defRPr sz="3600" b="1" kern="1200">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Calibri" pitchFamily="34" charset="0"/>
        </a:defRPr>
      </a:lvl2pPr>
      <a:lvl3pPr algn="ctr" rtl="0" eaLnBrk="0" fontAlgn="base" hangingPunct="0">
        <a:spcBef>
          <a:spcPct val="0"/>
        </a:spcBef>
        <a:spcAft>
          <a:spcPct val="0"/>
        </a:spcAft>
        <a:defRPr sz="3600" b="1">
          <a:solidFill>
            <a:schemeClr val="tx1"/>
          </a:solidFill>
          <a:latin typeface="Calibri" pitchFamily="34" charset="0"/>
        </a:defRPr>
      </a:lvl3pPr>
      <a:lvl4pPr algn="ctr" rtl="0" eaLnBrk="0" fontAlgn="base" hangingPunct="0">
        <a:spcBef>
          <a:spcPct val="0"/>
        </a:spcBef>
        <a:spcAft>
          <a:spcPct val="0"/>
        </a:spcAft>
        <a:defRPr sz="3600" b="1">
          <a:solidFill>
            <a:schemeClr val="tx1"/>
          </a:solidFill>
          <a:latin typeface="Calibri" pitchFamily="34" charset="0"/>
        </a:defRPr>
      </a:lvl4pPr>
      <a:lvl5pPr algn="ctr" rtl="0" eaLnBrk="0" fontAlgn="base" hangingPunct="0">
        <a:spcBef>
          <a:spcPct val="0"/>
        </a:spcBef>
        <a:spcAft>
          <a:spcPct val="0"/>
        </a:spcAft>
        <a:defRPr sz="3600" b="1">
          <a:solidFill>
            <a:schemeClr val="tx1"/>
          </a:solidFill>
          <a:latin typeface="Calibri" pitchFamily="34" charset="0"/>
        </a:defRPr>
      </a:lvl5pPr>
      <a:lvl6pPr marL="457200" algn="ctr" rtl="0" fontAlgn="base">
        <a:spcBef>
          <a:spcPct val="0"/>
        </a:spcBef>
        <a:spcAft>
          <a:spcPct val="0"/>
        </a:spcAft>
        <a:defRPr sz="3600" b="1">
          <a:solidFill>
            <a:schemeClr val="tx1"/>
          </a:solidFill>
          <a:latin typeface="Calibri" pitchFamily="34" charset="0"/>
        </a:defRPr>
      </a:lvl6pPr>
      <a:lvl7pPr marL="914400" algn="ctr" rtl="0" fontAlgn="base">
        <a:spcBef>
          <a:spcPct val="0"/>
        </a:spcBef>
        <a:spcAft>
          <a:spcPct val="0"/>
        </a:spcAft>
        <a:defRPr sz="3600" b="1">
          <a:solidFill>
            <a:schemeClr val="tx1"/>
          </a:solidFill>
          <a:latin typeface="Calibri" pitchFamily="34" charset="0"/>
        </a:defRPr>
      </a:lvl7pPr>
      <a:lvl8pPr marL="1371600" algn="ctr" rtl="0" fontAlgn="base">
        <a:spcBef>
          <a:spcPct val="0"/>
        </a:spcBef>
        <a:spcAft>
          <a:spcPct val="0"/>
        </a:spcAft>
        <a:defRPr sz="3600" b="1">
          <a:solidFill>
            <a:schemeClr val="tx1"/>
          </a:solidFill>
          <a:latin typeface="Calibri" pitchFamily="34" charset="0"/>
        </a:defRPr>
      </a:lvl8pPr>
      <a:lvl9pPr marL="1828800" algn="ctr" rtl="0" fontAlgn="base">
        <a:spcBef>
          <a:spcPct val="0"/>
        </a:spcBef>
        <a:spcAft>
          <a:spcPct val="0"/>
        </a:spcAft>
        <a:defRPr sz="36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lnSpc>
                <a:spcPct val="100000"/>
              </a:lnSpc>
              <a:defRPr/>
            </a:pPr>
            <a:fld id="{96BB67BB-97D7-4BA1-878C-7F1BCB6CF860}" type="datetime1">
              <a:rPr lang="en-US">
                <a:solidFill>
                  <a:prstClr val="black">
                    <a:tint val="75000"/>
                  </a:prstClr>
                </a:solidFill>
              </a:rPr>
              <a:pPr>
                <a:lnSpc>
                  <a:spcPct val="100000"/>
                </a:lnSpc>
                <a:defRPr/>
              </a:pPr>
              <a:t>13-Dec-2011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lnSpc>
                <a:spcPct val="100000"/>
              </a:lnSpc>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cs typeface="+mn-cs"/>
              </a:defRPr>
            </a:lvl1pPr>
          </a:lstStyle>
          <a:p>
            <a:pPr>
              <a:lnSpc>
                <a:spcPct val="100000"/>
              </a:lnSpc>
              <a:defRPr/>
            </a:pPr>
            <a:fld id="{44D5A889-E2AB-444E-A9F5-FB0F8467E103}" type="slidenum">
              <a:rPr lang="en-US">
                <a:solidFill>
                  <a:prstClr val="black"/>
                </a:solidFill>
              </a:rPr>
              <a:pPr>
                <a:lnSpc>
                  <a:spcPct val="100000"/>
                </a:lnSpc>
                <a:defRPr/>
              </a:pPr>
              <a:t>‹#›</a:t>
            </a:fld>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52" r:id="rId1"/>
  </p:sldLayoutIdLst>
  <p:hf hdr="0" ftr="0" dt="0"/>
  <p:txStyles>
    <p:titleStyle>
      <a:lvl1pPr algn="ctr" rtl="0" eaLnBrk="0" fontAlgn="base" hangingPunct="0">
        <a:spcBef>
          <a:spcPct val="0"/>
        </a:spcBef>
        <a:spcAft>
          <a:spcPct val="0"/>
        </a:spcAft>
        <a:defRPr sz="3600" b="1" kern="1200">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Calibri" pitchFamily="34" charset="0"/>
        </a:defRPr>
      </a:lvl2pPr>
      <a:lvl3pPr algn="ctr" rtl="0" eaLnBrk="0" fontAlgn="base" hangingPunct="0">
        <a:spcBef>
          <a:spcPct val="0"/>
        </a:spcBef>
        <a:spcAft>
          <a:spcPct val="0"/>
        </a:spcAft>
        <a:defRPr sz="3600" b="1">
          <a:solidFill>
            <a:schemeClr val="tx1"/>
          </a:solidFill>
          <a:latin typeface="Calibri" pitchFamily="34" charset="0"/>
        </a:defRPr>
      </a:lvl3pPr>
      <a:lvl4pPr algn="ctr" rtl="0" eaLnBrk="0" fontAlgn="base" hangingPunct="0">
        <a:spcBef>
          <a:spcPct val="0"/>
        </a:spcBef>
        <a:spcAft>
          <a:spcPct val="0"/>
        </a:spcAft>
        <a:defRPr sz="3600" b="1">
          <a:solidFill>
            <a:schemeClr val="tx1"/>
          </a:solidFill>
          <a:latin typeface="Calibri" pitchFamily="34" charset="0"/>
        </a:defRPr>
      </a:lvl4pPr>
      <a:lvl5pPr algn="ctr" rtl="0" eaLnBrk="0" fontAlgn="base" hangingPunct="0">
        <a:spcBef>
          <a:spcPct val="0"/>
        </a:spcBef>
        <a:spcAft>
          <a:spcPct val="0"/>
        </a:spcAft>
        <a:defRPr sz="3600" b="1">
          <a:solidFill>
            <a:schemeClr val="tx1"/>
          </a:solidFill>
          <a:latin typeface="Calibri" pitchFamily="34" charset="0"/>
        </a:defRPr>
      </a:lvl5pPr>
      <a:lvl6pPr marL="457200" algn="ctr" rtl="0" fontAlgn="base">
        <a:spcBef>
          <a:spcPct val="0"/>
        </a:spcBef>
        <a:spcAft>
          <a:spcPct val="0"/>
        </a:spcAft>
        <a:defRPr sz="3600" b="1">
          <a:solidFill>
            <a:schemeClr val="tx1"/>
          </a:solidFill>
          <a:latin typeface="Calibri" pitchFamily="34" charset="0"/>
        </a:defRPr>
      </a:lvl6pPr>
      <a:lvl7pPr marL="914400" algn="ctr" rtl="0" fontAlgn="base">
        <a:spcBef>
          <a:spcPct val="0"/>
        </a:spcBef>
        <a:spcAft>
          <a:spcPct val="0"/>
        </a:spcAft>
        <a:defRPr sz="3600" b="1">
          <a:solidFill>
            <a:schemeClr val="tx1"/>
          </a:solidFill>
          <a:latin typeface="Calibri" pitchFamily="34" charset="0"/>
        </a:defRPr>
      </a:lvl7pPr>
      <a:lvl8pPr marL="1371600" algn="ctr" rtl="0" fontAlgn="base">
        <a:spcBef>
          <a:spcPct val="0"/>
        </a:spcBef>
        <a:spcAft>
          <a:spcPct val="0"/>
        </a:spcAft>
        <a:defRPr sz="3600" b="1">
          <a:solidFill>
            <a:schemeClr val="tx1"/>
          </a:solidFill>
          <a:latin typeface="Calibri" pitchFamily="34" charset="0"/>
        </a:defRPr>
      </a:lvl8pPr>
      <a:lvl9pPr marL="1828800" algn="ctr" rtl="0" fontAlgn="base">
        <a:spcBef>
          <a:spcPct val="0"/>
        </a:spcBef>
        <a:spcAft>
          <a:spcPct val="0"/>
        </a:spcAft>
        <a:defRPr sz="36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lnSpc>
                <a:spcPct val="100000"/>
              </a:lnSpc>
              <a:defRPr/>
            </a:pPr>
            <a:fld id="{96BB67BB-97D7-4BA1-878C-7F1BCB6CF860}" type="datetime1">
              <a:rPr lang="en-US">
                <a:solidFill>
                  <a:prstClr val="black">
                    <a:tint val="75000"/>
                  </a:prstClr>
                </a:solidFill>
              </a:rPr>
              <a:pPr>
                <a:lnSpc>
                  <a:spcPct val="100000"/>
                </a:lnSpc>
                <a:defRPr/>
              </a:pPr>
              <a:t>13-Dec-2011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lnSpc>
                <a:spcPct val="100000"/>
              </a:lnSpc>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cs typeface="+mn-cs"/>
              </a:defRPr>
            </a:lvl1pPr>
          </a:lstStyle>
          <a:p>
            <a:pPr>
              <a:lnSpc>
                <a:spcPct val="100000"/>
              </a:lnSpc>
              <a:defRPr/>
            </a:pPr>
            <a:fld id="{44D5A889-E2AB-444E-A9F5-FB0F8467E103}" type="slidenum">
              <a:rPr lang="en-US">
                <a:solidFill>
                  <a:prstClr val="black"/>
                </a:solidFill>
              </a:rPr>
              <a:pPr>
                <a:lnSpc>
                  <a:spcPct val="100000"/>
                </a:lnSpc>
                <a:defRPr/>
              </a:pPr>
              <a:t>‹#›</a:t>
            </a:fld>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54" r:id="rId1"/>
  </p:sldLayoutIdLst>
  <p:hf hdr="0" ftr="0" dt="0"/>
  <p:txStyles>
    <p:titleStyle>
      <a:lvl1pPr algn="ctr" rtl="0" eaLnBrk="0" fontAlgn="base" hangingPunct="0">
        <a:spcBef>
          <a:spcPct val="0"/>
        </a:spcBef>
        <a:spcAft>
          <a:spcPct val="0"/>
        </a:spcAft>
        <a:defRPr sz="3600" b="1" kern="1200">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Calibri" pitchFamily="34" charset="0"/>
        </a:defRPr>
      </a:lvl2pPr>
      <a:lvl3pPr algn="ctr" rtl="0" eaLnBrk="0" fontAlgn="base" hangingPunct="0">
        <a:spcBef>
          <a:spcPct val="0"/>
        </a:spcBef>
        <a:spcAft>
          <a:spcPct val="0"/>
        </a:spcAft>
        <a:defRPr sz="3600" b="1">
          <a:solidFill>
            <a:schemeClr val="tx1"/>
          </a:solidFill>
          <a:latin typeface="Calibri" pitchFamily="34" charset="0"/>
        </a:defRPr>
      </a:lvl3pPr>
      <a:lvl4pPr algn="ctr" rtl="0" eaLnBrk="0" fontAlgn="base" hangingPunct="0">
        <a:spcBef>
          <a:spcPct val="0"/>
        </a:spcBef>
        <a:spcAft>
          <a:spcPct val="0"/>
        </a:spcAft>
        <a:defRPr sz="3600" b="1">
          <a:solidFill>
            <a:schemeClr val="tx1"/>
          </a:solidFill>
          <a:latin typeface="Calibri" pitchFamily="34" charset="0"/>
        </a:defRPr>
      </a:lvl4pPr>
      <a:lvl5pPr algn="ctr" rtl="0" eaLnBrk="0" fontAlgn="base" hangingPunct="0">
        <a:spcBef>
          <a:spcPct val="0"/>
        </a:spcBef>
        <a:spcAft>
          <a:spcPct val="0"/>
        </a:spcAft>
        <a:defRPr sz="3600" b="1">
          <a:solidFill>
            <a:schemeClr val="tx1"/>
          </a:solidFill>
          <a:latin typeface="Calibri" pitchFamily="34" charset="0"/>
        </a:defRPr>
      </a:lvl5pPr>
      <a:lvl6pPr marL="457200" algn="ctr" rtl="0" fontAlgn="base">
        <a:spcBef>
          <a:spcPct val="0"/>
        </a:spcBef>
        <a:spcAft>
          <a:spcPct val="0"/>
        </a:spcAft>
        <a:defRPr sz="3600" b="1">
          <a:solidFill>
            <a:schemeClr val="tx1"/>
          </a:solidFill>
          <a:latin typeface="Calibri" pitchFamily="34" charset="0"/>
        </a:defRPr>
      </a:lvl6pPr>
      <a:lvl7pPr marL="914400" algn="ctr" rtl="0" fontAlgn="base">
        <a:spcBef>
          <a:spcPct val="0"/>
        </a:spcBef>
        <a:spcAft>
          <a:spcPct val="0"/>
        </a:spcAft>
        <a:defRPr sz="3600" b="1">
          <a:solidFill>
            <a:schemeClr val="tx1"/>
          </a:solidFill>
          <a:latin typeface="Calibri" pitchFamily="34" charset="0"/>
        </a:defRPr>
      </a:lvl7pPr>
      <a:lvl8pPr marL="1371600" algn="ctr" rtl="0" fontAlgn="base">
        <a:spcBef>
          <a:spcPct val="0"/>
        </a:spcBef>
        <a:spcAft>
          <a:spcPct val="0"/>
        </a:spcAft>
        <a:defRPr sz="3600" b="1">
          <a:solidFill>
            <a:schemeClr val="tx1"/>
          </a:solidFill>
          <a:latin typeface="Calibri" pitchFamily="34" charset="0"/>
        </a:defRPr>
      </a:lvl8pPr>
      <a:lvl9pPr marL="1828800" algn="ctr" rtl="0" fontAlgn="base">
        <a:spcBef>
          <a:spcPct val="0"/>
        </a:spcBef>
        <a:spcAft>
          <a:spcPct val="0"/>
        </a:spcAft>
        <a:defRPr sz="36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lnSpc>
                <a:spcPct val="100000"/>
              </a:lnSpc>
              <a:defRPr/>
            </a:pPr>
            <a:fld id="{96BB67BB-97D7-4BA1-878C-7F1BCB6CF860}" type="datetime1">
              <a:rPr lang="en-US">
                <a:solidFill>
                  <a:prstClr val="black">
                    <a:tint val="75000"/>
                  </a:prstClr>
                </a:solidFill>
              </a:rPr>
              <a:pPr>
                <a:lnSpc>
                  <a:spcPct val="100000"/>
                </a:lnSpc>
                <a:defRPr/>
              </a:pPr>
              <a:t>13-Dec-2011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lnSpc>
                <a:spcPct val="100000"/>
              </a:lnSpc>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cs typeface="+mn-cs"/>
              </a:defRPr>
            </a:lvl1pPr>
          </a:lstStyle>
          <a:p>
            <a:pPr>
              <a:lnSpc>
                <a:spcPct val="100000"/>
              </a:lnSpc>
              <a:defRPr/>
            </a:pPr>
            <a:fld id="{44D5A889-E2AB-444E-A9F5-FB0F8467E103}" type="slidenum">
              <a:rPr lang="en-US">
                <a:solidFill>
                  <a:prstClr val="black"/>
                </a:solidFill>
              </a:rPr>
              <a:pPr>
                <a:lnSpc>
                  <a:spcPct val="100000"/>
                </a:lnSpc>
                <a:defRPr/>
              </a:pPr>
              <a:t>‹#›</a:t>
            </a:fld>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56" r:id="rId1"/>
  </p:sldLayoutIdLst>
  <p:hf hdr="0" ftr="0" dt="0"/>
  <p:txStyles>
    <p:titleStyle>
      <a:lvl1pPr algn="ctr" rtl="0" eaLnBrk="0" fontAlgn="base" hangingPunct="0">
        <a:spcBef>
          <a:spcPct val="0"/>
        </a:spcBef>
        <a:spcAft>
          <a:spcPct val="0"/>
        </a:spcAft>
        <a:defRPr sz="3600" b="1" kern="1200">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Calibri" pitchFamily="34" charset="0"/>
        </a:defRPr>
      </a:lvl2pPr>
      <a:lvl3pPr algn="ctr" rtl="0" eaLnBrk="0" fontAlgn="base" hangingPunct="0">
        <a:spcBef>
          <a:spcPct val="0"/>
        </a:spcBef>
        <a:spcAft>
          <a:spcPct val="0"/>
        </a:spcAft>
        <a:defRPr sz="3600" b="1">
          <a:solidFill>
            <a:schemeClr val="tx1"/>
          </a:solidFill>
          <a:latin typeface="Calibri" pitchFamily="34" charset="0"/>
        </a:defRPr>
      </a:lvl3pPr>
      <a:lvl4pPr algn="ctr" rtl="0" eaLnBrk="0" fontAlgn="base" hangingPunct="0">
        <a:spcBef>
          <a:spcPct val="0"/>
        </a:spcBef>
        <a:spcAft>
          <a:spcPct val="0"/>
        </a:spcAft>
        <a:defRPr sz="3600" b="1">
          <a:solidFill>
            <a:schemeClr val="tx1"/>
          </a:solidFill>
          <a:latin typeface="Calibri" pitchFamily="34" charset="0"/>
        </a:defRPr>
      </a:lvl4pPr>
      <a:lvl5pPr algn="ctr" rtl="0" eaLnBrk="0" fontAlgn="base" hangingPunct="0">
        <a:spcBef>
          <a:spcPct val="0"/>
        </a:spcBef>
        <a:spcAft>
          <a:spcPct val="0"/>
        </a:spcAft>
        <a:defRPr sz="3600" b="1">
          <a:solidFill>
            <a:schemeClr val="tx1"/>
          </a:solidFill>
          <a:latin typeface="Calibri" pitchFamily="34" charset="0"/>
        </a:defRPr>
      </a:lvl5pPr>
      <a:lvl6pPr marL="457200" algn="ctr" rtl="0" fontAlgn="base">
        <a:spcBef>
          <a:spcPct val="0"/>
        </a:spcBef>
        <a:spcAft>
          <a:spcPct val="0"/>
        </a:spcAft>
        <a:defRPr sz="3600" b="1">
          <a:solidFill>
            <a:schemeClr val="tx1"/>
          </a:solidFill>
          <a:latin typeface="Calibri" pitchFamily="34" charset="0"/>
        </a:defRPr>
      </a:lvl6pPr>
      <a:lvl7pPr marL="914400" algn="ctr" rtl="0" fontAlgn="base">
        <a:spcBef>
          <a:spcPct val="0"/>
        </a:spcBef>
        <a:spcAft>
          <a:spcPct val="0"/>
        </a:spcAft>
        <a:defRPr sz="3600" b="1">
          <a:solidFill>
            <a:schemeClr val="tx1"/>
          </a:solidFill>
          <a:latin typeface="Calibri" pitchFamily="34" charset="0"/>
        </a:defRPr>
      </a:lvl7pPr>
      <a:lvl8pPr marL="1371600" algn="ctr" rtl="0" fontAlgn="base">
        <a:spcBef>
          <a:spcPct val="0"/>
        </a:spcBef>
        <a:spcAft>
          <a:spcPct val="0"/>
        </a:spcAft>
        <a:defRPr sz="3600" b="1">
          <a:solidFill>
            <a:schemeClr val="tx1"/>
          </a:solidFill>
          <a:latin typeface="Calibri" pitchFamily="34" charset="0"/>
        </a:defRPr>
      </a:lvl8pPr>
      <a:lvl9pPr marL="1828800" algn="ctr" rtl="0" fontAlgn="base">
        <a:spcBef>
          <a:spcPct val="0"/>
        </a:spcBef>
        <a:spcAft>
          <a:spcPct val="0"/>
        </a:spcAft>
        <a:defRPr sz="36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lnSpc>
                <a:spcPct val="100000"/>
              </a:lnSpc>
              <a:defRPr/>
            </a:pPr>
            <a:fld id="{96BB67BB-97D7-4BA1-878C-7F1BCB6CF860}" type="datetime1">
              <a:rPr lang="en-US">
                <a:solidFill>
                  <a:prstClr val="black">
                    <a:tint val="75000"/>
                  </a:prstClr>
                </a:solidFill>
              </a:rPr>
              <a:pPr>
                <a:lnSpc>
                  <a:spcPct val="100000"/>
                </a:lnSpc>
                <a:defRPr/>
              </a:pPr>
              <a:t>13-Dec-2011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lnSpc>
                <a:spcPct val="100000"/>
              </a:lnSpc>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cs typeface="+mn-cs"/>
              </a:defRPr>
            </a:lvl1pPr>
          </a:lstStyle>
          <a:p>
            <a:pPr>
              <a:lnSpc>
                <a:spcPct val="100000"/>
              </a:lnSpc>
              <a:defRPr/>
            </a:pPr>
            <a:fld id="{44D5A889-E2AB-444E-A9F5-FB0F8467E103}" type="slidenum">
              <a:rPr lang="en-US">
                <a:solidFill>
                  <a:prstClr val="black"/>
                </a:solidFill>
              </a:rPr>
              <a:pPr>
                <a:lnSpc>
                  <a:spcPct val="100000"/>
                </a:lnSpc>
                <a:defRPr/>
              </a:pPr>
              <a:t>‹#›</a:t>
            </a:fld>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58" r:id="rId1"/>
  </p:sldLayoutIdLst>
  <p:hf hdr="0" ftr="0" dt="0"/>
  <p:txStyles>
    <p:titleStyle>
      <a:lvl1pPr algn="ctr" rtl="0" eaLnBrk="0" fontAlgn="base" hangingPunct="0">
        <a:spcBef>
          <a:spcPct val="0"/>
        </a:spcBef>
        <a:spcAft>
          <a:spcPct val="0"/>
        </a:spcAft>
        <a:defRPr sz="3600" b="1" kern="1200">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Calibri" pitchFamily="34" charset="0"/>
        </a:defRPr>
      </a:lvl2pPr>
      <a:lvl3pPr algn="ctr" rtl="0" eaLnBrk="0" fontAlgn="base" hangingPunct="0">
        <a:spcBef>
          <a:spcPct val="0"/>
        </a:spcBef>
        <a:spcAft>
          <a:spcPct val="0"/>
        </a:spcAft>
        <a:defRPr sz="3600" b="1">
          <a:solidFill>
            <a:schemeClr val="tx1"/>
          </a:solidFill>
          <a:latin typeface="Calibri" pitchFamily="34" charset="0"/>
        </a:defRPr>
      </a:lvl3pPr>
      <a:lvl4pPr algn="ctr" rtl="0" eaLnBrk="0" fontAlgn="base" hangingPunct="0">
        <a:spcBef>
          <a:spcPct val="0"/>
        </a:spcBef>
        <a:spcAft>
          <a:spcPct val="0"/>
        </a:spcAft>
        <a:defRPr sz="3600" b="1">
          <a:solidFill>
            <a:schemeClr val="tx1"/>
          </a:solidFill>
          <a:latin typeface="Calibri" pitchFamily="34" charset="0"/>
        </a:defRPr>
      </a:lvl4pPr>
      <a:lvl5pPr algn="ctr" rtl="0" eaLnBrk="0" fontAlgn="base" hangingPunct="0">
        <a:spcBef>
          <a:spcPct val="0"/>
        </a:spcBef>
        <a:spcAft>
          <a:spcPct val="0"/>
        </a:spcAft>
        <a:defRPr sz="3600" b="1">
          <a:solidFill>
            <a:schemeClr val="tx1"/>
          </a:solidFill>
          <a:latin typeface="Calibri" pitchFamily="34" charset="0"/>
        </a:defRPr>
      </a:lvl5pPr>
      <a:lvl6pPr marL="457200" algn="ctr" rtl="0" fontAlgn="base">
        <a:spcBef>
          <a:spcPct val="0"/>
        </a:spcBef>
        <a:spcAft>
          <a:spcPct val="0"/>
        </a:spcAft>
        <a:defRPr sz="3600" b="1">
          <a:solidFill>
            <a:schemeClr val="tx1"/>
          </a:solidFill>
          <a:latin typeface="Calibri" pitchFamily="34" charset="0"/>
        </a:defRPr>
      </a:lvl6pPr>
      <a:lvl7pPr marL="914400" algn="ctr" rtl="0" fontAlgn="base">
        <a:spcBef>
          <a:spcPct val="0"/>
        </a:spcBef>
        <a:spcAft>
          <a:spcPct val="0"/>
        </a:spcAft>
        <a:defRPr sz="3600" b="1">
          <a:solidFill>
            <a:schemeClr val="tx1"/>
          </a:solidFill>
          <a:latin typeface="Calibri" pitchFamily="34" charset="0"/>
        </a:defRPr>
      </a:lvl7pPr>
      <a:lvl8pPr marL="1371600" algn="ctr" rtl="0" fontAlgn="base">
        <a:spcBef>
          <a:spcPct val="0"/>
        </a:spcBef>
        <a:spcAft>
          <a:spcPct val="0"/>
        </a:spcAft>
        <a:defRPr sz="3600" b="1">
          <a:solidFill>
            <a:schemeClr val="tx1"/>
          </a:solidFill>
          <a:latin typeface="Calibri" pitchFamily="34" charset="0"/>
        </a:defRPr>
      </a:lvl8pPr>
      <a:lvl9pPr marL="1828800" algn="ctr" rtl="0" fontAlgn="base">
        <a:spcBef>
          <a:spcPct val="0"/>
        </a:spcBef>
        <a:spcAft>
          <a:spcPct val="0"/>
        </a:spcAft>
        <a:defRPr sz="36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lnSpc>
                <a:spcPct val="100000"/>
              </a:lnSpc>
              <a:defRPr/>
            </a:pPr>
            <a:fld id="{96BB67BB-97D7-4BA1-878C-7F1BCB6CF860}" type="datetime1">
              <a:rPr lang="en-US">
                <a:solidFill>
                  <a:prstClr val="black">
                    <a:tint val="75000"/>
                  </a:prstClr>
                </a:solidFill>
              </a:rPr>
              <a:pPr>
                <a:lnSpc>
                  <a:spcPct val="100000"/>
                </a:lnSpc>
                <a:defRPr/>
              </a:pPr>
              <a:t>13-Dec-2011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lnSpc>
                <a:spcPct val="100000"/>
              </a:lnSpc>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cs typeface="+mn-cs"/>
              </a:defRPr>
            </a:lvl1pPr>
          </a:lstStyle>
          <a:p>
            <a:pPr>
              <a:lnSpc>
                <a:spcPct val="100000"/>
              </a:lnSpc>
              <a:defRPr/>
            </a:pPr>
            <a:fld id="{44D5A889-E2AB-444E-A9F5-FB0F8467E103}" type="slidenum">
              <a:rPr lang="en-US">
                <a:solidFill>
                  <a:prstClr val="black"/>
                </a:solidFill>
              </a:rPr>
              <a:pPr>
                <a:lnSpc>
                  <a:spcPct val="100000"/>
                </a:lnSpc>
                <a:defRPr/>
              </a:pPr>
              <a:t>‹#›</a:t>
            </a:fld>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60" r:id="rId1"/>
  </p:sldLayoutIdLst>
  <p:hf hdr="0" ftr="0" dt="0"/>
  <p:txStyles>
    <p:titleStyle>
      <a:lvl1pPr algn="ctr" rtl="0" eaLnBrk="0" fontAlgn="base" hangingPunct="0">
        <a:spcBef>
          <a:spcPct val="0"/>
        </a:spcBef>
        <a:spcAft>
          <a:spcPct val="0"/>
        </a:spcAft>
        <a:defRPr sz="3600" b="1" kern="1200">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Calibri" pitchFamily="34" charset="0"/>
        </a:defRPr>
      </a:lvl2pPr>
      <a:lvl3pPr algn="ctr" rtl="0" eaLnBrk="0" fontAlgn="base" hangingPunct="0">
        <a:spcBef>
          <a:spcPct val="0"/>
        </a:spcBef>
        <a:spcAft>
          <a:spcPct val="0"/>
        </a:spcAft>
        <a:defRPr sz="3600" b="1">
          <a:solidFill>
            <a:schemeClr val="tx1"/>
          </a:solidFill>
          <a:latin typeface="Calibri" pitchFamily="34" charset="0"/>
        </a:defRPr>
      </a:lvl3pPr>
      <a:lvl4pPr algn="ctr" rtl="0" eaLnBrk="0" fontAlgn="base" hangingPunct="0">
        <a:spcBef>
          <a:spcPct val="0"/>
        </a:spcBef>
        <a:spcAft>
          <a:spcPct val="0"/>
        </a:spcAft>
        <a:defRPr sz="3600" b="1">
          <a:solidFill>
            <a:schemeClr val="tx1"/>
          </a:solidFill>
          <a:latin typeface="Calibri" pitchFamily="34" charset="0"/>
        </a:defRPr>
      </a:lvl4pPr>
      <a:lvl5pPr algn="ctr" rtl="0" eaLnBrk="0" fontAlgn="base" hangingPunct="0">
        <a:spcBef>
          <a:spcPct val="0"/>
        </a:spcBef>
        <a:spcAft>
          <a:spcPct val="0"/>
        </a:spcAft>
        <a:defRPr sz="3600" b="1">
          <a:solidFill>
            <a:schemeClr val="tx1"/>
          </a:solidFill>
          <a:latin typeface="Calibri" pitchFamily="34" charset="0"/>
        </a:defRPr>
      </a:lvl5pPr>
      <a:lvl6pPr marL="457200" algn="ctr" rtl="0" fontAlgn="base">
        <a:spcBef>
          <a:spcPct val="0"/>
        </a:spcBef>
        <a:spcAft>
          <a:spcPct val="0"/>
        </a:spcAft>
        <a:defRPr sz="3600" b="1">
          <a:solidFill>
            <a:schemeClr val="tx1"/>
          </a:solidFill>
          <a:latin typeface="Calibri" pitchFamily="34" charset="0"/>
        </a:defRPr>
      </a:lvl6pPr>
      <a:lvl7pPr marL="914400" algn="ctr" rtl="0" fontAlgn="base">
        <a:spcBef>
          <a:spcPct val="0"/>
        </a:spcBef>
        <a:spcAft>
          <a:spcPct val="0"/>
        </a:spcAft>
        <a:defRPr sz="3600" b="1">
          <a:solidFill>
            <a:schemeClr val="tx1"/>
          </a:solidFill>
          <a:latin typeface="Calibri" pitchFamily="34" charset="0"/>
        </a:defRPr>
      </a:lvl7pPr>
      <a:lvl8pPr marL="1371600" algn="ctr" rtl="0" fontAlgn="base">
        <a:spcBef>
          <a:spcPct val="0"/>
        </a:spcBef>
        <a:spcAft>
          <a:spcPct val="0"/>
        </a:spcAft>
        <a:defRPr sz="3600" b="1">
          <a:solidFill>
            <a:schemeClr val="tx1"/>
          </a:solidFill>
          <a:latin typeface="Calibri" pitchFamily="34" charset="0"/>
        </a:defRPr>
      </a:lvl8pPr>
      <a:lvl9pPr marL="1828800" algn="ctr" rtl="0" fontAlgn="base">
        <a:spcBef>
          <a:spcPct val="0"/>
        </a:spcBef>
        <a:spcAft>
          <a:spcPct val="0"/>
        </a:spcAft>
        <a:defRPr sz="36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lnSpc>
                <a:spcPct val="100000"/>
              </a:lnSpc>
              <a:defRPr/>
            </a:pPr>
            <a:fld id="{96BB67BB-97D7-4BA1-878C-7F1BCB6CF860}" type="datetime1">
              <a:rPr lang="en-US">
                <a:solidFill>
                  <a:prstClr val="black">
                    <a:tint val="75000"/>
                  </a:prstClr>
                </a:solidFill>
              </a:rPr>
              <a:pPr>
                <a:lnSpc>
                  <a:spcPct val="100000"/>
                </a:lnSpc>
                <a:defRPr/>
              </a:pPr>
              <a:t>13-Dec-2011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lnSpc>
                <a:spcPct val="100000"/>
              </a:lnSpc>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cs typeface="+mn-cs"/>
              </a:defRPr>
            </a:lvl1pPr>
          </a:lstStyle>
          <a:p>
            <a:pPr>
              <a:lnSpc>
                <a:spcPct val="100000"/>
              </a:lnSpc>
              <a:defRPr/>
            </a:pPr>
            <a:fld id="{44D5A889-E2AB-444E-A9F5-FB0F8467E103}" type="slidenum">
              <a:rPr lang="en-US">
                <a:solidFill>
                  <a:prstClr val="black"/>
                </a:solidFill>
              </a:rPr>
              <a:pPr>
                <a:lnSpc>
                  <a:spcPct val="100000"/>
                </a:lnSpc>
                <a:defRPr/>
              </a:pPr>
              <a:t>‹#›</a:t>
            </a:fld>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62" r:id="rId1"/>
  </p:sldLayoutIdLst>
  <p:hf hdr="0" ftr="0" dt="0"/>
  <p:txStyles>
    <p:titleStyle>
      <a:lvl1pPr algn="ctr" rtl="0" eaLnBrk="0" fontAlgn="base" hangingPunct="0">
        <a:spcBef>
          <a:spcPct val="0"/>
        </a:spcBef>
        <a:spcAft>
          <a:spcPct val="0"/>
        </a:spcAft>
        <a:defRPr sz="3600" b="1" kern="1200">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Calibri" pitchFamily="34" charset="0"/>
        </a:defRPr>
      </a:lvl2pPr>
      <a:lvl3pPr algn="ctr" rtl="0" eaLnBrk="0" fontAlgn="base" hangingPunct="0">
        <a:spcBef>
          <a:spcPct val="0"/>
        </a:spcBef>
        <a:spcAft>
          <a:spcPct val="0"/>
        </a:spcAft>
        <a:defRPr sz="3600" b="1">
          <a:solidFill>
            <a:schemeClr val="tx1"/>
          </a:solidFill>
          <a:latin typeface="Calibri" pitchFamily="34" charset="0"/>
        </a:defRPr>
      </a:lvl3pPr>
      <a:lvl4pPr algn="ctr" rtl="0" eaLnBrk="0" fontAlgn="base" hangingPunct="0">
        <a:spcBef>
          <a:spcPct val="0"/>
        </a:spcBef>
        <a:spcAft>
          <a:spcPct val="0"/>
        </a:spcAft>
        <a:defRPr sz="3600" b="1">
          <a:solidFill>
            <a:schemeClr val="tx1"/>
          </a:solidFill>
          <a:latin typeface="Calibri" pitchFamily="34" charset="0"/>
        </a:defRPr>
      </a:lvl4pPr>
      <a:lvl5pPr algn="ctr" rtl="0" eaLnBrk="0" fontAlgn="base" hangingPunct="0">
        <a:spcBef>
          <a:spcPct val="0"/>
        </a:spcBef>
        <a:spcAft>
          <a:spcPct val="0"/>
        </a:spcAft>
        <a:defRPr sz="3600" b="1">
          <a:solidFill>
            <a:schemeClr val="tx1"/>
          </a:solidFill>
          <a:latin typeface="Calibri" pitchFamily="34" charset="0"/>
        </a:defRPr>
      </a:lvl5pPr>
      <a:lvl6pPr marL="457200" algn="ctr" rtl="0" fontAlgn="base">
        <a:spcBef>
          <a:spcPct val="0"/>
        </a:spcBef>
        <a:spcAft>
          <a:spcPct val="0"/>
        </a:spcAft>
        <a:defRPr sz="3600" b="1">
          <a:solidFill>
            <a:schemeClr val="tx1"/>
          </a:solidFill>
          <a:latin typeface="Calibri" pitchFamily="34" charset="0"/>
        </a:defRPr>
      </a:lvl6pPr>
      <a:lvl7pPr marL="914400" algn="ctr" rtl="0" fontAlgn="base">
        <a:spcBef>
          <a:spcPct val="0"/>
        </a:spcBef>
        <a:spcAft>
          <a:spcPct val="0"/>
        </a:spcAft>
        <a:defRPr sz="3600" b="1">
          <a:solidFill>
            <a:schemeClr val="tx1"/>
          </a:solidFill>
          <a:latin typeface="Calibri" pitchFamily="34" charset="0"/>
        </a:defRPr>
      </a:lvl7pPr>
      <a:lvl8pPr marL="1371600" algn="ctr" rtl="0" fontAlgn="base">
        <a:spcBef>
          <a:spcPct val="0"/>
        </a:spcBef>
        <a:spcAft>
          <a:spcPct val="0"/>
        </a:spcAft>
        <a:defRPr sz="3600" b="1">
          <a:solidFill>
            <a:schemeClr val="tx1"/>
          </a:solidFill>
          <a:latin typeface="Calibri" pitchFamily="34" charset="0"/>
        </a:defRPr>
      </a:lvl8pPr>
      <a:lvl9pPr marL="1828800" algn="ctr" rtl="0" fontAlgn="base">
        <a:spcBef>
          <a:spcPct val="0"/>
        </a:spcBef>
        <a:spcAft>
          <a:spcPct val="0"/>
        </a:spcAft>
        <a:defRPr sz="36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lnSpc>
                <a:spcPct val="100000"/>
              </a:lnSpc>
              <a:defRPr/>
            </a:pPr>
            <a:fld id="{96BB67BB-97D7-4BA1-878C-7F1BCB6CF860}" type="datetime1">
              <a:rPr lang="en-US">
                <a:solidFill>
                  <a:prstClr val="black">
                    <a:tint val="75000"/>
                  </a:prstClr>
                </a:solidFill>
              </a:rPr>
              <a:pPr>
                <a:lnSpc>
                  <a:spcPct val="100000"/>
                </a:lnSpc>
                <a:defRPr/>
              </a:pPr>
              <a:t>13-Dec-2011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lnSpc>
                <a:spcPct val="100000"/>
              </a:lnSpc>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cs typeface="+mn-cs"/>
              </a:defRPr>
            </a:lvl1pPr>
          </a:lstStyle>
          <a:p>
            <a:pPr>
              <a:lnSpc>
                <a:spcPct val="100000"/>
              </a:lnSpc>
              <a:defRPr/>
            </a:pPr>
            <a:fld id="{44D5A889-E2AB-444E-A9F5-FB0F8467E103}" type="slidenum">
              <a:rPr lang="en-US">
                <a:solidFill>
                  <a:prstClr val="black"/>
                </a:solidFill>
              </a:rPr>
              <a:pPr>
                <a:lnSpc>
                  <a:spcPct val="100000"/>
                </a:lnSpc>
                <a:defRPr/>
              </a:pPr>
              <a:t>‹#›</a:t>
            </a:fld>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64" r:id="rId1"/>
  </p:sldLayoutIdLst>
  <p:hf hdr="0" ftr="0" dt="0"/>
  <p:txStyles>
    <p:titleStyle>
      <a:lvl1pPr algn="ctr" rtl="0" eaLnBrk="0" fontAlgn="base" hangingPunct="0">
        <a:spcBef>
          <a:spcPct val="0"/>
        </a:spcBef>
        <a:spcAft>
          <a:spcPct val="0"/>
        </a:spcAft>
        <a:defRPr sz="3600" b="1" kern="1200">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Calibri" pitchFamily="34" charset="0"/>
        </a:defRPr>
      </a:lvl2pPr>
      <a:lvl3pPr algn="ctr" rtl="0" eaLnBrk="0" fontAlgn="base" hangingPunct="0">
        <a:spcBef>
          <a:spcPct val="0"/>
        </a:spcBef>
        <a:spcAft>
          <a:spcPct val="0"/>
        </a:spcAft>
        <a:defRPr sz="3600" b="1">
          <a:solidFill>
            <a:schemeClr val="tx1"/>
          </a:solidFill>
          <a:latin typeface="Calibri" pitchFamily="34" charset="0"/>
        </a:defRPr>
      </a:lvl3pPr>
      <a:lvl4pPr algn="ctr" rtl="0" eaLnBrk="0" fontAlgn="base" hangingPunct="0">
        <a:spcBef>
          <a:spcPct val="0"/>
        </a:spcBef>
        <a:spcAft>
          <a:spcPct val="0"/>
        </a:spcAft>
        <a:defRPr sz="3600" b="1">
          <a:solidFill>
            <a:schemeClr val="tx1"/>
          </a:solidFill>
          <a:latin typeface="Calibri" pitchFamily="34" charset="0"/>
        </a:defRPr>
      </a:lvl4pPr>
      <a:lvl5pPr algn="ctr" rtl="0" eaLnBrk="0" fontAlgn="base" hangingPunct="0">
        <a:spcBef>
          <a:spcPct val="0"/>
        </a:spcBef>
        <a:spcAft>
          <a:spcPct val="0"/>
        </a:spcAft>
        <a:defRPr sz="3600" b="1">
          <a:solidFill>
            <a:schemeClr val="tx1"/>
          </a:solidFill>
          <a:latin typeface="Calibri" pitchFamily="34" charset="0"/>
        </a:defRPr>
      </a:lvl5pPr>
      <a:lvl6pPr marL="457200" algn="ctr" rtl="0" fontAlgn="base">
        <a:spcBef>
          <a:spcPct val="0"/>
        </a:spcBef>
        <a:spcAft>
          <a:spcPct val="0"/>
        </a:spcAft>
        <a:defRPr sz="3600" b="1">
          <a:solidFill>
            <a:schemeClr val="tx1"/>
          </a:solidFill>
          <a:latin typeface="Calibri" pitchFamily="34" charset="0"/>
        </a:defRPr>
      </a:lvl6pPr>
      <a:lvl7pPr marL="914400" algn="ctr" rtl="0" fontAlgn="base">
        <a:spcBef>
          <a:spcPct val="0"/>
        </a:spcBef>
        <a:spcAft>
          <a:spcPct val="0"/>
        </a:spcAft>
        <a:defRPr sz="3600" b="1">
          <a:solidFill>
            <a:schemeClr val="tx1"/>
          </a:solidFill>
          <a:latin typeface="Calibri" pitchFamily="34" charset="0"/>
        </a:defRPr>
      </a:lvl7pPr>
      <a:lvl8pPr marL="1371600" algn="ctr" rtl="0" fontAlgn="base">
        <a:spcBef>
          <a:spcPct val="0"/>
        </a:spcBef>
        <a:spcAft>
          <a:spcPct val="0"/>
        </a:spcAft>
        <a:defRPr sz="3600" b="1">
          <a:solidFill>
            <a:schemeClr val="tx1"/>
          </a:solidFill>
          <a:latin typeface="Calibri" pitchFamily="34" charset="0"/>
        </a:defRPr>
      </a:lvl8pPr>
      <a:lvl9pPr marL="1828800" algn="ctr" rtl="0" fontAlgn="base">
        <a:spcBef>
          <a:spcPct val="0"/>
        </a:spcBef>
        <a:spcAft>
          <a:spcPct val="0"/>
        </a:spcAft>
        <a:defRPr sz="36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lnSpc>
                <a:spcPct val="100000"/>
              </a:lnSpc>
              <a:defRPr/>
            </a:pPr>
            <a:fld id="{96BB67BB-97D7-4BA1-878C-7F1BCB6CF860}" type="datetime1">
              <a:rPr lang="en-US">
                <a:solidFill>
                  <a:prstClr val="black">
                    <a:tint val="75000"/>
                  </a:prstClr>
                </a:solidFill>
              </a:rPr>
              <a:pPr>
                <a:lnSpc>
                  <a:spcPct val="100000"/>
                </a:lnSpc>
                <a:defRPr/>
              </a:pPr>
              <a:t>13-Dec-2011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lnSpc>
                <a:spcPct val="100000"/>
              </a:lnSpc>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mn-lt"/>
                <a:cs typeface="+mn-cs"/>
              </a:defRPr>
            </a:lvl1pPr>
          </a:lstStyle>
          <a:p>
            <a:pPr>
              <a:lnSpc>
                <a:spcPct val="100000"/>
              </a:lnSpc>
              <a:defRPr/>
            </a:pPr>
            <a:fld id="{44D5A889-E2AB-444E-A9F5-FB0F8467E103}" type="slidenum">
              <a:rPr lang="en-US">
                <a:solidFill>
                  <a:prstClr val="black"/>
                </a:solidFill>
              </a:rPr>
              <a:pPr>
                <a:lnSpc>
                  <a:spcPct val="100000"/>
                </a:lnSpc>
                <a:defRPr/>
              </a:pPr>
              <a:t>‹#›</a:t>
            </a:fld>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66" r:id="rId1"/>
  </p:sldLayoutIdLst>
  <p:hf hdr="0" ftr="0" dt="0"/>
  <p:txStyles>
    <p:titleStyle>
      <a:lvl1pPr algn="ctr" rtl="0" eaLnBrk="0" fontAlgn="base" hangingPunct="0">
        <a:spcBef>
          <a:spcPct val="0"/>
        </a:spcBef>
        <a:spcAft>
          <a:spcPct val="0"/>
        </a:spcAft>
        <a:defRPr sz="3600" b="1" kern="1200">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Calibri" pitchFamily="34" charset="0"/>
        </a:defRPr>
      </a:lvl2pPr>
      <a:lvl3pPr algn="ctr" rtl="0" eaLnBrk="0" fontAlgn="base" hangingPunct="0">
        <a:spcBef>
          <a:spcPct val="0"/>
        </a:spcBef>
        <a:spcAft>
          <a:spcPct val="0"/>
        </a:spcAft>
        <a:defRPr sz="3600" b="1">
          <a:solidFill>
            <a:schemeClr val="tx1"/>
          </a:solidFill>
          <a:latin typeface="Calibri" pitchFamily="34" charset="0"/>
        </a:defRPr>
      </a:lvl3pPr>
      <a:lvl4pPr algn="ctr" rtl="0" eaLnBrk="0" fontAlgn="base" hangingPunct="0">
        <a:spcBef>
          <a:spcPct val="0"/>
        </a:spcBef>
        <a:spcAft>
          <a:spcPct val="0"/>
        </a:spcAft>
        <a:defRPr sz="3600" b="1">
          <a:solidFill>
            <a:schemeClr val="tx1"/>
          </a:solidFill>
          <a:latin typeface="Calibri" pitchFamily="34" charset="0"/>
        </a:defRPr>
      </a:lvl4pPr>
      <a:lvl5pPr algn="ctr" rtl="0" eaLnBrk="0" fontAlgn="base" hangingPunct="0">
        <a:spcBef>
          <a:spcPct val="0"/>
        </a:spcBef>
        <a:spcAft>
          <a:spcPct val="0"/>
        </a:spcAft>
        <a:defRPr sz="3600" b="1">
          <a:solidFill>
            <a:schemeClr val="tx1"/>
          </a:solidFill>
          <a:latin typeface="Calibri" pitchFamily="34" charset="0"/>
        </a:defRPr>
      </a:lvl5pPr>
      <a:lvl6pPr marL="457200" algn="ctr" rtl="0" fontAlgn="base">
        <a:spcBef>
          <a:spcPct val="0"/>
        </a:spcBef>
        <a:spcAft>
          <a:spcPct val="0"/>
        </a:spcAft>
        <a:defRPr sz="3600" b="1">
          <a:solidFill>
            <a:schemeClr val="tx1"/>
          </a:solidFill>
          <a:latin typeface="Calibri" pitchFamily="34" charset="0"/>
        </a:defRPr>
      </a:lvl6pPr>
      <a:lvl7pPr marL="914400" algn="ctr" rtl="0" fontAlgn="base">
        <a:spcBef>
          <a:spcPct val="0"/>
        </a:spcBef>
        <a:spcAft>
          <a:spcPct val="0"/>
        </a:spcAft>
        <a:defRPr sz="3600" b="1">
          <a:solidFill>
            <a:schemeClr val="tx1"/>
          </a:solidFill>
          <a:latin typeface="Calibri" pitchFamily="34" charset="0"/>
        </a:defRPr>
      </a:lvl7pPr>
      <a:lvl8pPr marL="1371600" algn="ctr" rtl="0" fontAlgn="base">
        <a:spcBef>
          <a:spcPct val="0"/>
        </a:spcBef>
        <a:spcAft>
          <a:spcPct val="0"/>
        </a:spcAft>
        <a:defRPr sz="3600" b="1">
          <a:solidFill>
            <a:schemeClr val="tx1"/>
          </a:solidFill>
          <a:latin typeface="Calibri" pitchFamily="34" charset="0"/>
        </a:defRPr>
      </a:lvl8pPr>
      <a:lvl9pPr marL="1828800" algn="ctr" rtl="0" fontAlgn="base">
        <a:spcBef>
          <a:spcPct val="0"/>
        </a:spcBef>
        <a:spcAft>
          <a:spcPct val="0"/>
        </a:spcAft>
        <a:defRPr sz="36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04813"/>
            <a:ext cx="7283450" cy="1079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smtClean="0"/>
              <a:t>Klik for at redigere titeltypografi i masteren</a:t>
            </a:r>
          </a:p>
        </p:txBody>
      </p:sp>
      <p:sp>
        <p:nvSpPr>
          <p:cNvPr id="1027" name="Rectangle 3"/>
          <p:cNvSpPr>
            <a:spLocks noGrp="1" noChangeArrowheads="1"/>
          </p:cNvSpPr>
          <p:nvPr>
            <p:ph type="body" idx="1"/>
          </p:nvPr>
        </p:nvSpPr>
        <p:spPr bwMode="auto">
          <a:xfrm>
            <a:off x="457200" y="1844675"/>
            <a:ext cx="4619625" cy="3671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smtClean="0"/>
              <a:t>Klik for at redigere teksttypografierne i masteren</a:t>
            </a:r>
          </a:p>
          <a:p>
            <a:pPr lvl="3"/>
            <a:endParaRPr lang="da-DK" smtClean="0"/>
          </a:p>
        </p:txBody>
      </p:sp>
      <p:sp>
        <p:nvSpPr>
          <p:cNvPr id="1028" name="Rectangle 4"/>
          <p:cNvSpPr>
            <a:spLocks noGrp="1" noChangeArrowheads="1"/>
          </p:cNvSpPr>
          <p:nvPr>
            <p:ph type="dt" sz="half" idx="2"/>
          </p:nvPr>
        </p:nvSpPr>
        <p:spPr bwMode="auto">
          <a:xfrm>
            <a:off x="250825" y="661987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b="0" smtClean="0">
                <a:solidFill>
                  <a:schemeClr val="tx1"/>
                </a:solidFill>
              </a:defRPr>
            </a:lvl1pPr>
          </a:lstStyle>
          <a:p>
            <a:pPr>
              <a:lnSpc>
                <a:spcPct val="100000"/>
              </a:lnSpc>
              <a:defRPr/>
            </a:pPr>
            <a:r>
              <a:rPr lang="da-DK">
                <a:solidFill>
                  <a:srgbClr val="000000"/>
                </a:solidFill>
                <a:latin typeface="Arial" charset="0"/>
              </a:rPr>
              <a:t>DI Seminar 23 November 2011</a:t>
            </a:r>
          </a:p>
        </p:txBody>
      </p:sp>
      <p:sp>
        <p:nvSpPr>
          <p:cNvPr id="1030" name="Rectangle 6"/>
          <p:cNvSpPr>
            <a:spLocks noGrp="1" noChangeArrowheads="1"/>
          </p:cNvSpPr>
          <p:nvPr>
            <p:ph type="sldNum" sz="quarter" idx="4"/>
          </p:nvPr>
        </p:nvSpPr>
        <p:spPr bwMode="auto">
          <a:xfrm>
            <a:off x="2987675"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b="0" smtClean="0">
                <a:solidFill>
                  <a:schemeClr val="tx1"/>
                </a:solidFill>
              </a:defRPr>
            </a:lvl1pPr>
          </a:lstStyle>
          <a:p>
            <a:pPr>
              <a:lnSpc>
                <a:spcPct val="100000"/>
              </a:lnSpc>
              <a:defRPr/>
            </a:pPr>
            <a:fld id="{ABD12D8A-EC8A-430E-8540-D85F7C23CA11}" type="slidenum">
              <a:rPr lang="da-DK">
                <a:solidFill>
                  <a:srgbClr val="000000"/>
                </a:solidFill>
                <a:latin typeface="Arial" charset="0"/>
              </a:rPr>
              <a:pPr>
                <a:lnSpc>
                  <a:spcPct val="100000"/>
                </a:lnSpc>
                <a:defRPr/>
              </a:pPr>
              <a:t>‹#›</a:t>
            </a:fld>
            <a:endParaRPr lang="da-DK">
              <a:solidFill>
                <a:srgbClr val="000000"/>
              </a:solidFill>
              <a:latin typeface="Arial" charset="0"/>
            </a:endParaRPr>
          </a:p>
        </p:txBody>
      </p:sp>
      <p:pic>
        <p:nvPicPr>
          <p:cNvPr id="2" name="Picture 8" descr="Icbom_cy"/>
          <p:cNvPicPr>
            <a:picLocks noChangeAspect="1" noChangeArrowheads="1"/>
          </p:cNvPicPr>
          <p:nvPr/>
        </p:nvPicPr>
        <p:blipFill>
          <a:blip r:embed="rId2" cstate="print"/>
          <a:srcRect/>
          <a:stretch>
            <a:fillRect/>
          </a:stretch>
        </p:blipFill>
        <p:spPr bwMode="auto">
          <a:xfrm>
            <a:off x="7885113" y="476250"/>
            <a:ext cx="935037" cy="9302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sldNum="0" hdr="0" ftr="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algn="l" rtl="0" eaLnBrk="0" fontAlgn="base" hangingPunct="0">
        <a:spcBef>
          <a:spcPct val="20000"/>
        </a:spcBef>
        <a:spcAft>
          <a:spcPct val="0"/>
        </a:spcAft>
        <a:buClr>
          <a:srgbClr val="004264"/>
        </a:buClr>
        <a:defRPr sz="1600">
          <a:solidFill>
            <a:schemeClr val="tx1"/>
          </a:solidFill>
          <a:latin typeface="+mn-lt"/>
          <a:ea typeface="+mn-ea"/>
          <a:cs typeface="+mn-cs"/>
        </a:defRPr>
      </a:lvl1pPr>
      <a:lvl2pPr marL="828675" indent="-285750" algn="l" rtl="0" eaLnBrk="0" fontAlgn="base" hangingPunct="0">
        <a:spcBef>
          <a:spcPct val="20000"/>
        </a:spcBef>
        <a:spcAft>
          <a:spcPct val="0"/>
        </a:spcAft>
        <a:buClr>
          <a:srgbClr val="B5273C"/>
        </a:buClr>
        <a:buFont typeface="Arial" charset="0"/>
        <a:defRPr sz="2000">
          <a:solidFill>
            <a:schemeClr val="tx1"/>
          </a:solidFill>
          <a:latin typeface="+mn-lt"/>
        </a:defRPr>
      </a:lvl2pPr>
      <a:lvl3pPr marL="1236663" indent="-228600" algn="l" rtl="0" eaLnBrk="0" fontAlgn="base" hangingPunct="0">
        <a:spcBef>
          <a:spcPct val="20000"/>
        </a:spcBef>
        <a:spcAft>
          <a:spcPct val="0"/>
        </a:spcAft>
        <a:buClr>
          <a:srgbClr val="FF9C16"/>
        </a:buClr>
        <a:defRPr>
          <a:solidFill>
            <a:schemeClr val="tx1"/>
          </a:solidFill>
          <a:latin typeface="+mn-lt"/>
        </a:defRPr>
      </a:lvl3pPr>
      <a:lvl4pPr marL="1644650" indent="-228600" algn="l" rtl="0" eaLnBrk="0" fontAlgn="base" hangingPunct="0">
        <a:spcBef>
          <a:spcPct val="20000"/>
        </a:spcBef>
        <a:spcAft>
          <a:spcPct val="0"/>
        </a:spcAft>
        <a:buClr>
          <a:srgbClr val="008000"/>
        </a:buClr>
        <a:buFont typeface="Arial" charset="0"/>
        <a:defRPr sz="1600">
          <a:solidFill>
            <a:schemeClr val="tx1"/>
          </a:solidFill>
          <a:latin typeface="+mn-lt"/>
        </a:defRPr>
      </a:lvl4pPr>
      <a:lvl5pPr marL="2057400" indent="-228600" algn="l" rtl="0" eaLnBrk="0" fontAlgn="base" hangingPunct="0">
        <a:spcBef>
          <a:spcPct val="20000"/>
        </a:spcBef>
        <a:spcAft>
          <a:spcPct val="0"/>
        </a:spcAft>
        <a:buClr>
          <a:srgbClr val="0099CC"/>
        </a:buClr>
        <a:buFont typeface="Arial" charset="0"/>
        <a:buChar char="»"/>
        <a:defRPr b="1">
          <a:solidFill>
            <a:schemeClr val="tx1"/>
          </a:solidFill>
          <a:latin typeface="+mn-lt"/>
        </a:defRPr>
      </a:lvl5pPr>
      <a:lvl6pPr marL="2514600" indent="-228600" algn="l" rtl="0" fontAlgn="base">
        <a:spcBef>
          <a:spcPct val="20000"/>
        </a:spcBef>
        <a:spcAft>
          <a:spcPct val="0"/>
        </a:spcAft>
        <a:buClr>
          <a:srgbClr val="0099CC"/>
        </a:buClr>
        <a:buFont typeface="Arial" charset="0"/>
        <a:buChar char="»"/>
        <a:defRPr b="1">
          <a:solidFill>
            <a:schemeClr val="tx1"/>
          </a:solidFill>
          <a:latin typeface="+mn-lt"/>
        </a:defRPr>
      </a:lvl6pPr>
      <a:lvl7pPr marL="2971800" indent="-228600" algn="l" rtl="0" fontAlgn="base">
        <a:spcBef>
          <a:spcPct val="20000"/>
        </a:spcBef>
        <a:spcAft>
          <a:spcPct val="0"/>
        </a:spcAft>
        <a:buClr>
          <a:srgbClr val="0099CC"/>
        </a:buClr>
        <a:buFont typeface="Arial" charset="0"/>
        <a:buChar char="»"/>
        <a:defRPr b="1">
          <a:solidFill>
            <a:schemeClr val="tx1"/>
          </a:solidFill>
          <a:latin typeface="+mn-lt"/>
        </a:defRPr>
      </a:lvl7pPr>
      <a:lvl8pPr marL="3429000" indent="-228600" algn="l" rtl="0" fontAlgn="base">
        <a:spcBef>
          <a:spcPct val="20000"/>
        </a:spcBef>
        <a:spcAft>
          <a:spcPct val="0"/>
        </a:spcAft>
        <a:buClr>
          <a:srgbClr val="0099CC"/>
        </a:buClr>
        <a:buFont typeface="Arial" charset="0"/>
        <a:buChar char="»"/>
        <a:defRPr b="1">
          <a:solidFill>
            <a:schemeClr val="tx1"/>
          </a:solidFill>
          <a:latin typeface="+mn-lt"/>
        </a:defRPr>
      </a:lvl8pPr>
      <a:lvl9pPr marL="3886200" indent="-228600" algn="l" rtl="0" fontAlgn="base">
        <a:spcBef>
          <a:spcPct val="20000"/>
        </a:spcBef>
        <a:spcAft>
          <a:spcPct val="0"/>
        </a:spcAft>
        <a:buClr>
          <a:srgbClr val="0099CC"/>
        </a:buClr>
        <a:buFont typeface="Arial" charset="0"/>
        <a:buChar char="»"/>
        <a:defRPr b="1">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04813"/>
            <a:ext cx="7283450" cy="1079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smtClean="0"/>
              <a:t>Klik for at redigere titeltypografi i masteren</a:t>
            </a:r>
          </a:p>
        </p:txBody>
      </p:sp>
      <p:sp>
        <p:nvSpPr>
          <p:cNvPr id="1027" name="Rectangle 3"/>
          <p:cNvSpPr>
            <a:spLocks noGrp="1" noChangeArrowheads="1"/>
          </p:cNvSpPr>
          <p:nvPr>
            <p:ph type="body" idx="1"/>
          </p:nvPr>
        </p:nvSpPr>
        <p:spPr bwMode="auto">
          <a:xfrm>
            <a:off x="457200" y="1844675"/>
            <a:ext cx="4619625" cy="3671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smtClean="0"/>
              <a:t>Klik for at redigere teksttypografierne i masteren</a:t>
            </a:r>
          </a:p>
          <a:p>
            <a:pPr lvl="3"/>
            <a:endParaRPr lang="da-DK" smtClean="0"/>
          </a:p>
        </p:txBody>
      </p:sp>
      <p:sp>
        <p:nvSpPr>
          <p:cNvPr id="1028" name="Rectangle 4"/>
          <p:cNvSpPr>
            <a:spLocks noGrp="1" noChangeArrowheads="1"/>
          </p:cNvSpPr>
          <p:nvPr>
            <p:ph type="dt" sz="half" idx="2"/>
          </p:nvPr>
        </p:nvSpPr>
        <p:spPr bwMode="auto">
          <a:xfrm>
            <a:off x="250825" y="661987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b="0" smtClean="0">
                <a:solidFill>
                  <a:schemeClr val="tx1"/>
                </a:solidFill>
              </a:defRPr>
            </a:lvl1pPr>
          </a:lstStyle>
          <a:p>
            <a:pPr>
              <a:lnSpc>
                <a:spcPct val="100000"/>
              </a:lnSpc>
              <a:defRPr/>
            </a:pPr>
            <a:r>
              <a:rPr lang="da-DK">
                <a:solidFill>
                  <a:srgbClr val="000000"/>
                </a:solidFill>
                <a:latin typeface="Arial" charset="0"/>
              </a:rPr>
              <a:t>DI Seminar 23 November 2011</a:t>
            </a:r>
          </a:p>
        </p:txBody>
      </p:sp>
      <p:sp>
        <p:nvSpPr>
          <p:cNvPr id="1030" name="Rectangle 6"/>
          <p:cNvSpPr>
            <a:spLocks noGrp="1" noChangeArrowheads="1"/>
          </p:cNvSpPr>
          <p:nvPr>
            <p:ph type="sldNum" sz="quarter" idx="4"/>
          </p:nvPr>
        </p:nvSpPr>
        <p:spPr bwMode="auto">
          <a:xfrm>
            <a:off x="2987675"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b="0" smtClean="0">
                <a:solidFill>
                  <a:schemeClr val="tx1"/>
                </a:solidFill>
              </a:defRPr>
            </a:lvl1pPr>
          </a:lstStyle>
          <a:p>
            <a:pPr>
              <a:lnSpc>
                <a:spcPct val="100000"/>
              </a:lnSpc>
              <a:defRPr/>
            </a:pPr>
            <a:fld id="{ABD12D8A-EC8A-430E-8540-D85F7C23CA11}" type="slidenum">
              <a:rPr lang="da-DK">
                <a:solidFill>
                  <a:srgbClr val="000000"/>
                </a:solidFill>
                <a:latin typeface="Arial" charset="0"/>
              </a:rPr>
              <a:pPr>
                <a:lnSpc>
                  <a:spcPct val="100000"/>
                </a:lnSpc>
                <a:defRPr/>
              </a:pPr>
              <a:t>‹#›</a:t>
            </a:fld>
            <a:endParaRPr lang="da-DK">
              <a:solidFill>
                <a:srgbClr val="000000"/>
              </a:solidFill>
              <a:latin typeface="Arial" charset="0"/>
            </a:endParaRPr>
          </a:p>
        </p:txBody>
      </p:sp>
      <p:pic>
        <p:nvPicPr>
          <p:cNvPr id="2" name="Picture 8" descr="Icbom_cy"/>
          <p:cNvPicPr>
            <a:picLocks noChangeAspect="1" noChangeArrowheads="1"/>
          </p:cNvPicPr>
          <p:nvPr/>
        </p:nvPicPr>
        <p:blipFill>
          <a:blip r:embed="rId2" cstate="print"/>
          <a:srcRect/>
          <a:stretch>
            <a:fillRect/>
          </a:stretch>
        </p:blipFill>
        <p:spPr bwMode="auto">
          <a:xfrm>
            <a:off x="7885113" y="476250"/>
            <a:ext cx="935037" cy="9302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sldNum="0" hdr="0" ftr="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algn="l" rtl="0" eaLnBrk="0" fontAlgn="base" hangingPunct="0">
        <a:spcBef>
          <a:spcPct val="20000"/>
        </a:spcBef>
        <a:spcAft>
          <a:spcPct val="0"/>
        </a:spcAft>
        <a:buClr>
          <a:srgbClr val="004264"/>
        </a:buClr>
        <a:defRPr sz="1600">
          <a:solidFill>
            <a:schemeClr val="tx1"/>
          </a:solidFill>
          <a:latin typeface="+mn-lt"/>
          <a:ea typeface="+mn-ea"/>
          <a:cs typeface="+mn-cs"/>
        </a:defRPr>
      </a:lvl1pPr>
      <a:lvl2pPr marL="828675" indent="-285750" algn="l" rtl="0" eaLnBrk="0" fontAlgn="base" hangingPunct="0">
        <a:spcBef>
          <a:spcPct val="20000"/>
        </a:spcBef>
        <a:spcAft>
          <a:spcPct val="0"/>
        </a:spcAft>
        <a:buClr>
          <a:srgbClr val="B5273C"/>
        </a:buClr>
        <a:buFont typeface="Arial" charset="0"/>
        <a:defRPr sz="2000">
          <a:solidFill>
            <a:schemeClr val="tx1"/>
          </a:solidFill>
          <a:latin typeface="+mn-lt"/>
        </a:defRPr>
      </a:lvl2pPr>
      <a:lvl3pPr marL="1236663" indent="-228600" algn="l" rtl="0" eaLnBrk="0" fontAlgn="base" hangingPunct="0">
        <a:spcBef>
          <a:spcPct val="20000"/>
        </a:spcBef>
        <a:spcAft>
          <a:spcPct val="0"/>
        </a:spcAft>
        <a:buClr>
          <a:srgbClr val="FF9C16"/>
        </a:buClr>
        <a:defRPr>
          <a:solidFill>
            <a:schemeClr val="tx1"/>
          </a:solidFill>
          <a:latin typeface="+mn-lt"/>
        </a:defRPr>
      </a:lvl3pPr>
      <a:lvl4pPr marL="1644650" indent="-228600" algn="l" rtl="0" eaLnBrk="0" fontAlgn="base" hangingPunct="0">
        <a:spcBef>
          <a:spcPct val="20000"/>
        </a:spcBef>
        <a:spcAft>
          <a:spcPct val="0"/>
        </a:spcAft>
        <a:buClr>
          <a:srgbClr val="008000"/>
        </a:buClr>
        <a:buFont typeface="Arial" charset="0"/>
        <a:defRPr sz="1600">
          <a:solidFill>
            <a:schemeClr val="tx1"/>
          </a:solidFill>
          <a:latin typeface="+mn-lt"/>
        </a:defRPr>
      </a:lvl4pPr>
      <a:lvl5pPr marL="2057400" indent="-228600" algn="l" rtl="0" eaLnBrk="0" fontAlgn="base" hangingPunct="0">
        <a:spcBef>
          <a:spcPct val="20000"/>
        </a:spcBef>
        <a:spcAft>
          <a:spcPct val="0"/>
        </a:spcAft>
        <a:buClr>
          <a:srgbClr val="0099CC"/>
        </a:buClr>
        <a:buFont typeface="Arial" charset="0"/>
        <a:buChar char="»"/>
        <a:defRPr b="1">
          <a:solidFill>
            <a:schemeClr val="tx1"/>
          </a:solidFill>
          <a:latin typeface="+mn-lt"/>
        </a:defRPr>
      </a:lvl5pPr>
      <a:lvl6pPr marL="2514600" indent="-228600" algn="l" rtl="0" fontAlgn="base">
        <a:spcBef>
          <a:spcPct val="20000"/>
        </a:spcBef>
        <a:spcAft>
          <a:spcPct val="0"/>
        </a:spcAft>
        <a:buClr>
          <a:srgbClr val="0099CC"/>
        </a:buClr>
        <a:buFont typeface="Arial" charset="0"/>
        <a:buChar char="»"/>
        <a:defRPr b="1">
          <a:solidFill>
            <a:schemeClr val="tx1"/>
          </a:solidFill>
          <a:latin typeface="+mn-lt"/>
        </a:defRPr>
      </a:lvl6pPr>
      <a:lvl7pPr marL="2971800" indent="-228600" algn="l" rtl="0" fontAlgn="base">
        <a:spcBef>
          <a:spcPct val="20000"/>
        </a:spcBef>
        <a:spcAft>
          <a:spcPct val="0"/>
        </a:spcAft>
        <a:buClr>
          <a:srgbClr val="0099CC"/>
        </a:buClr>
        <a:buFont typeface="Arial" charset="0"/>
        <a:buChar char="»"/>
        <a:defRPr b="1">
          <a:solidFill>
            <a:schemeClr val="tx1"/>
          </a:solidFill>
          <a:latin typeface="+mn-lt"/>
        </a:defRPr>
      </a:lvl7pPr>
      <a:lvl8pPr marL="3429000" indent="-228600" algn="l" rtl="0" fontAlgn="base">
        <a:spcBef>
          <a:spcPct val="20000"/>
        </a:spcBef>
        <a:spcAft>
          <a:spcPct val="0"/>
        </a:spcAft>
        <a:buClr>
          <a:srgbClr val="0099CC"/>
        </a:buClr>
        <a:buFont typeface="Arial" charset="0"/>
        <a:buChar char="»"/>
        <a:defRPr b="1">
          <a:solidFill>
            <a:schemeClr val="tx1"/>
          </a:solidFill>
          <a:latin typeface="+mn-lt"/>
        </a:defRPr>
      </a:lvl8pPr>
      <a:lvl9pPr marL="3886200" indent="-228600" algn="l" rtl="0" fontAlgn="base">
        <a:spcBef>
          <a:spcPct val="20000"/>
        </a:spcBef>
        <a:spcAft>
          <a:spcPct val="0"/>
        </a:spcAft>
        <a:buClr>
          <a:srgbClr val="0099CC"/>
        </a:buClr>
        <a:buFont typeface="Arial" charset="0"/>
        <a:buChar char="»"/>
        <a:defRPr b="1">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04813"/>
            <a:ext cx="7283450" cy="1079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smtClean="0"/>
              <a:t>Klik for at redigere titeltypografi i masteren</a:t>
            </a:r>
          </a:p>
        </p:txBody>
      </p:sp>
      <p:sp>
        <p:nvSpPr>
          <p:cNvPr id="1027" name="Rectangle 3"/>
          <p:cNvSpPr>
            <a:spLocks noGrp="1" noChangeArrowheads="1"/>
          </p:cNvSpPr>
          <p:nvPr>
            <p:ph type="body" idx="1"/>
          </p:nvPr>
        </p:nvSpPr>
        <p:spPr bwMode="auto">
          <a:xfrm>
            <a:off x="457200" y="1844675"/>
            <a:ext cx="4619625" cy="3671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smtClean="0"/>
              <a:t>Klik for at redigere teksttypografierne i masteren</a:t>
            </a:r>
          </a:p>
          <a:p>
            <a:pPr lvl="3"/>
            <a:endParaRPr lang="da-DK" smtClean="0"/>
          </a:p>
        </p:txBody>
      </p:sp>
      <p:sp>
        <p:nvSpPr>
          <p:cNvPr id="1028" name="Rectangle 4"/>
          <p:cNvSpPr>
            <a:spLocks noGrp="1" noChangeArrowheads="1"/>
          </p:cNvSpPr>
          <p:nvPr>
            <p:ph type="dt" sz="half" idx="2"/>
          </p:nvPr>
        </p:nvSpPr>
        <p:spPr bwMode="auto">
          <a:xfrm>
            <a:off x="250825" y="661987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b="0" smtClean="0">
                <a:solidFill>
                  <a:schemeClr val="tx1"/>
                </a:solidFill>
              </a:defRPr>
            </a:lvl1pPr>
          </a:lstStyle>
          <a:p>
            <a:pPr>
              <a:lnSpc>
                <a:spcPct val="100000"/>
              </a:lnSpc>
              <a:defRPr/>
            </a:pPr>
            <a:r>
              <a:rPr lang="da-DK">
                <a:solidFill>
                  <a:srgbClr val="000000"/>
                </a:solidFill>
                <a:latin typeface="Arial" charset="0"/>
              </a:rPr>
              <a:t>DI Seminar 23 November 2011</a:t>
            </a:r>
          </a:p>
        </p:txBody>
      </p:sp>
      <p:sp>
        <p:nvSpPr>
          <p:cNvPr id="1030" name="Rectangle 6"/>
          <p:cNvSpPr>
            <a:spLocks noGrp="1" noChangeArrowheads="1"/>
          </p:cNvSpPr>
          <p:nvPr>
            <p:ph type="sldNum" sz="quarter" idx="4"/>
          </p:nvPr>
        </p:nvSpPr>
        <p:spPr bwMode="auto">
          <a:xfrm>
            <a:off x="2987675"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b="0" smtClean="0">
                <a:solidFill>
                  <a:schemeClr val="tx1"/>
                </a:solidFill>
              </a:defRPr>
            </a:lvl1pPr>
          </a:lstStyle>
          <a:p>
            <a:pPr>
              <a:lnSpc>
                <a:spcPct val="100000"/>
              </a:lnSpc>
              <a:defRPr/>
            </a:pPr>
            <a:fld id="{ABD12D8A-EC8A-430E-8540-D85F7C23CA11}" type="slidenum">
              <a:rPr lang="da-DK">
                <a:solidFill>
                  <a:srgbClr val="000000"/>
                </a:solidFill>
                <a:latin typeface="Arial" charset="0"/>
              </a:rPr>
              <a:pPr>
                <a:lnSpc>
                  <a:spcPct val="100000"/>
                </a:lnSpc>
                <a:defRPr/>
              </a:pPr>
              <a:t>‹#›</a:t>
            </a:fld>
            <a:endParaRPr lang="da-DK">
              <a:solidFill>
                <a:srgbClr val="000000"/>
              </a:solidFill>
              <a:latin typeface="Arial" charset="0"/>
            </a:endParaRPr>
          </a:p>
        </p:txBody>
      </p:sp>
      <p:pic>
        <p:nvPicPr>
          <p:cNvPr id="2" name="Picture 8" descr="Icbom_cy"/>
          <p:cNvPicPr>
            <a:picLocks noChangeAspect="1" noChangeArrowheads="1"/>
          </p:cNvPicPr>
          <p:nvPr/>
        </p:nvPicPr>
        <p:blipFill>
          <a:blip r:embed="rId2" cstate="print"/>
          <a:srcRect/>
          <a:stretch>
            <a:fillRect/>
          </a:stretch>
        </p:blipFill>
        <p:spPr bwMode="auto">
          <a:xfrm>
            <a:off x="7885113" y="476250"/>
            <a:ext cx="935037" cy="9302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sldNum="0" hdr="0" ftr="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algn="l" rtl="0" eaLnBrk="0" fontAlgn="base" hangingPunct="0">
        <a:spcBef>
          <a:spcPct val="20000"/>
        </a:spcBef>
        <a:spcAft>
          <a:spcPct val="0"/>
        </a:spcAft>
        <a:buClr>
          <a:srgbClr val="004264"/>
        </a:buClr>
        <a:defRPr sz="1600">
          <a:solidFill>
            <a:schemeClr val="tx1"/>
          </a:solidFill>
          <a:latin typeface="+mn-lt"/>
          <a:ea typeface="+mn-ea"/>
          <a:cs typeface="+mn-cs"/>
        </a:defRPr>
      </a:lvl1pPr>
      <a:lvl2pPr marL="828675" indent="-285750" algn="l" rtl="0" eaLnBrk="0" fontAlgn="base" hangingPunct="0">
        <a:spcBef>
          <a:spcPct val="20000"/>
        </a:spcBef>
        <a:spcAft>
          <a:spcPct val="0"/>
        </a:spcAft>
        <a:buClr>
          <a:srgbClr val="B5273C"/>
        </a:buClr>
        <a:buFont typeface="Arial" charset="0"/>
        <a:defRPr sz="2000">
          <a:solidFill>
            <a:schemeClr val="tx1"/>
          </a:solidFill>
          <a:latin typeface="+mn-lt"/>
        </a:defRPr>
      </a:lvl2pPr>
      <a:lvl3pPr marL="1236663" indent="-228600" algn="l" rtl="0" eaLnBrk="0" fontAlgn="base" hangingPunct="0">
        <a:spcBef>
          <a:spcPct val="20000"/>
        </a:spcBef>
        <a:spcAft>
          <a:spcPct val="0"/>
        </a:spcAft>
        <a:buClr>
          <a:srgbClr val="FF9C16"/>
        </a:buClr>
        <a:defRPr>
          <a:solidFill>
            <a:schemeClr val="tx1"/>
          </a:solidFill>
          <a:latin typeface="+mn-lt"/>
        </a:defRPr>
      </a:lvl3pPr>
      <a:lvl4pPr marL="1644650" indent="-228600" algn="l" rtl="0" eaLnBrk="0" fontAlgn="base" hangingPunct="0">
        <a:spcBef>
          <a:spcPct val="20000"/>
        </a:spcBef>
        <a:spcAft>
          <a:spcPct val="0"/>
        </a:spcAft>
        <a:buClr>
          <a:srgbClr val="008000"/>
        </a:buClr>
        <a:buFont typeface="Arial" charset="0"/>
        <a:defRPr sz="1600">
          <a:solidFill>
            <a:schemeClr val="tx1"/>
          </a:solidFill>
          <a:latin typeface="+mn-lt"/>
        </a:defRPr>
      </a:lvl4pPr>
      <a:lvl5pPr marL="2057400" indent="-228600" algn="l" rtl="0" eaLnBrk="0" fontAlgn="base" hangingPunct="0">
        <a:spcBef>
          <a:spcPct val="20000"/>
        </a:spcBef>
        <a:spcAft>
          <a:spcPct val="0"/>
        </a:spcAft>
        <a:buClr>
          <a:srgbClr val="0099CC"/>
        </a:buClr>
        <a:buFont typeface="Arial" charset="0"/>
        <a:buChar char="»"/>
        <a:defRPr b="1">
          <a:solidFill>
            <a:schemeClr val="tx1"/>
          </a:solidFill>
          <a:latin typeface="+mn-lt"/>
        </a:defRPr>
      </a:lvl5pPr>
      <a:lvl6pPr marL="2514600" indent="-228600" algn="l" rtl="0" fontAlgn="base">
        <a:spcBef>
          <a:spcPct val="20000"/>
        </a:spcBef>
        <a:spcAft>
          <a:spcPct val="0"/>
        </a:spcAft>
        <a:buClr>
          <a:srgbClr val="0099CC"/>
        </a:buClr>
        <a:buFont typeface="Arial" charset="0"/>
        <a:buChar char="»"/>
        <a:defRPr b="1">
          <a:solidFill>
            <a:schemeClr val="tx1"/>
          </a:solidFill>
          <a:latin typeface="+mn-lt"/>
        </a:defRPr>
      </a:lvl6pPr>
      <a:lvl7pPr marL="2971800" indent="-228600" algn="l" rtl="0" fontAlgn="base">
        <a:spcBef>
          <a:spcPct val="20000"/>
        </a:spcBef>
        <a:spcAft>
          <a:spcPct val="0"/>
        </a:spcAft>
        <a:buClr>
          <a:srgbClr val="0099CC"/>
        </a:buClr>
        <a:buFont typeface="Arial" charset="0"/>
        <a:buChar char="»"/>
        <a:defRPr b="1">
          <a:solidFill>
            <a:schemeClr val="tx1"/>
          </a:solidFill>
          <a:latin typeface="+mn-lt"/>
        </a:defRPr>
      </a:lvl7pPr>
      <a:lvl8pPr marL="3429000" indent="-228600" algn="l" rtl="0" fontAlgn="base">
        <a:spcBef>
          <a:spcPct val="20000"/>
        </a:spcBef>
        <a:spcAft>
          <a:spcPct val="0"/>
        </a:spcAft>
        <a:buClr>
          <a:srgbClr val="0099CC"/>
        </a:buClr>
        <a:buFont typeface="Arial" charset="0"/>
        <a:buChar char="»"/>
        <a:defRPr b="1">
          <a:solidFill>
            <a:schemeClr val="tx1"/>
          </a:solidFill>
          <a:latin typeface="+mn-lt"/>
        </a:defRPr>
      </a:lvl8pPr>
      <a:lvl9pPr marL="3886200" indent="-228600" algn="l" rtl="0" fontAlgn="base">
        <a:spcBef>
          <a:spcPct val="20000"/>
        </a:spcBef>
        <a:spcAft>
          <a:spcPct val="0"/>
        </a:spcAft>
        <a:buClr>
          <a:srgbClr val="0099CC"/>
        </a:buClr>
        <a:buFont typeface="Arial" charset="0"/>
        <a:buChar char="»"/>
        <a:defRPr b="1">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04813"/>
            <a:ext cx="7283450" cy="1079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smtClean="0"/>
              <a:t>Klik for at redigere titeltypografi i masteren</a:t>
            </a:r>
          </a:p>
        </p:txBody>
      </p:sp>
      <p:sp>
        <p:nvSpPr>
          <p:cNvPr id="1027" name="Rectangle 3"/>
          <p:cNvSpPr>
            <a:spLocks noGrp="1" noChangeArrowheads="1"/>
          </p:cNvSpPr>
          <p:nvPr>
            <p:ph type="body" idx="1"/>
          </p:nvPr>
        </p:nvSpPr>
        <p:spPr bwMode="auto">
          <a:xfrm>
            <a:off x="457200" y="1844675"/>
            <a:ext cx="4619625" cy="3671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smtClean="0"/>
              <a:t>Klik for at redigere teksttypografierne i masteren</a:t>
            </a:r>
          </a:p>
          <a:p>
            <a:pPr lvl="3"/>
            <a:endParaRPr lang="da-DK" smtClean="0"/>
          </a:p>
        </p:txBody>
      </p:sp>
      <p:sp>
        <p:nvSpPr>
          <p:cNvPr id="1028" name="Rectangle 4"/>
          <p:cNvSpPr>
            <a:spLocks noGrp="1" noChangeArrowheads="1"/>
          </p:cNvSpPr>
          <p:nvPr>
            <p:ph type="dt" sz="half" idx="2"/>
          </p:nvPr>
        </p:nvSpPr>
        <p:spPr bwMode="auto">
          <a:xfrm>
            <a:off x="250825" y="661987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b="0" smtClean="0">
                <a:solidFill>
                  <a:schemeClr val="tx1"/>
                </a:solidFill>
              </a:defRPr>
            </a:lvl1pPr>
          </a:lstStyle>
          <a:p>
            <a:pPr>
              <a:lnSpc>
                <a:spcPct val="100000"/>
              </a:lnSpc>
              <a:defRPr/>
            </a:pPr>
            <a:r>
              <a:rPr lang="da-DK">
                <a:solidFill>
                  <a:srgbClr val="000000"/>
                </a:solidFill>
                <a:latin typeface="Arial" charset="0"/>
              </a:rPr>
              <a:t>DI Seminar 23 November 2011</a:t>
            </a:r>
          </a:p>
        </p:txBody>
      </p:sp>
      <p:sp>
        <p:nvSpPr>
          <p:cNvPr id="1030" name="Rectangle 6"/>
          <p:cNvSpPr>
            <a:spLocks noGrp="1" noChangeArrowheads="1"/>
          </p:cNvSpPr>
          <p:nvPr>
            <p:ph type="sldNum" sz="quarter" idx="4"/>
          </p:nvPr>
        </p:nvSpPr>
        <p:spPr bwMode="auto">
          <a:xfrm>
            <a:off x="2987675"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b="0" smtClean="0">
                <a:solidFill>
                  <a:schemeClr val="tx1"/>
                </a:solidFill>
              </a:defRPr>
            </a:lvl1pPr>
          </a:lstStyle>
          <a:p>
            <a:pPr>
              <a:lnSpc>
                <a:spcPct val="100000"/>
              </a:lnSpc>
              <a:defRPr/>
            </a:pPr>
            <a:fld id="{ABD12D8A-EC8A-430E-8540-D85F7C23CA11}" type="slidenum">
              <a:rPr lang="da-DK">
                <a:solidFill>
                  <a:srgbClr val="000000"/>
                </a:solidFill>
                <a:latin typeface="Arial" charset="0"/>
              </a:rPr>
              <a:pPr>
                <a:lnSpc>
                  <a:spcPct val="100000"/>
                </a:lnSpc>
                <a:defRPr/>
              </a:pPr>
              <a:t>‹#›</a:t>
            </a:fld>
            <a:endParaRPr lang="da-DK">
              <a:solidFill>
                <a:srgbClr val="000000"/>
              </a:solidFill>
              <a:latin typeface="Arial" charset="0"/>
            </a:endParaRPr>
          </a:p>
        </p:txBody>
      </p:sp>
      <p:pic>
        <p:nvPicPr>
          <p:cNvPr id="2" name="Picture 8" descr="Icbom_cy"/>
          <p:cNvPicPr>
            <a:picLocks noChangeAspect="1" noChangeArrowheads="1"/>
          </p:cNvPicPr>
          <p:nvPr/>
        </p:nvPicPr>
        <p:blipFill>
          <a:blip r:embed="rId2" cstate="print"/>
          <a:srcRect/>
          <a:stretch>
            <a:fillRect/>
          </a:stretch>
        </p:blipFill>
        <p:spPr bwMode="auto">
          <a:xfrm>
            <a:off x="7885113" y="476250"/>
            <a:ext cx="935037" cy="9302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sldNum="0" hdr="0" ftr="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algn="l" rtl="0" eaLnBrk="0" fontAlgn="base" hangingPunct="0">
        <a:spcBef>
          <a:spcPct val="20000"/>
        </a:spcBef>
        <a:spcAft>
          <a:spcPct val="0"/>
        </a:spcAft>
        <a:buClr>
          <a:srgbClr val="004264"/>
        </a:buClr>
        <a:defRPr sz="1600">
          <a:solidFill>
            <a:schemeClr val="tx1"/>
          </a:solidFill>
          <a:latin typeface="+mn-lt"/>
          <a:ea typeface="+mn-ea"/>
          <a:cs typeface="+mn-cs"/>
        </a:defRPr>
      </a:lvl1pPr>
      <a:lvl2pPr marL="828675" indent="-285750" algn="l" rtl="0" eaLnBrk="0" fontAlgn="base" hangingPunct="0">
        <a:spcBef>
          <a:spcPct val="20000"/>
        </a:spcBef>
        <a:spcAft>
          <a:spcPct val="0"/>
        </a:spcAft>
        <a:buClr>
          <a:srgbClr val="B5273C"/>
        </a:buClr>
        <a:buFont typeface="Arial" charset="0"/>
        <a:defRPr sz="2000">
          <a:solidFill>
            <a:schemeClr val="tx1"/>
          </a:solidFill>
          <a:latin typeface="+mn-lt"/>
        </a:defRPr>
      </a:lvl2pPr>
      <a:lvl3pPr marL="1236663" indent="-228600" algn="l" rtl="0" eaLnBrk="0" fontAlgn="base" hangingPunct="0">
        <a:spcBef>
          <a:spcPct val="20000"/>
        </a:spcBef>
        <a:spcAft>
          <a:spcPct val="0"/>
        </a:spcAft>
        <a:buClr>
          <a:srgbClr val="FF9C16"/>
        </a:buClr>
        <a:defRPr>
          <a:solidFill>
            <a:schemeClr val="tx1"/>
          </a:solidFill>
          <a:latin typeface="+mn-lt"/>
        </a:defRPr>
      </a:lvl3pPr>
      <a:lvl4pPr marL="1644650" indent="-228600" algn="l" rtl="0" eaLnBrk="0" fontAlgn="base" hangingPunct="0">
        <a:spcBef>
          <a:spcPct val="20000"/>
        </a:spcBef>
        <a:spcAft>
          <a:spcPct val="0"/>
        </a:spcAft>
        <a:buClr>
          <a:srgbClr val="008000"/>
        </a:buClr>
        <a:buFont typeface="Arial" charset="0"/>
        <a:defRPr sz="1600">
          <a:solidFill>
            <a:schemeClr val="tx1"/>
          </a:solidFill>
          <a:latin typeface="+mn-lt"/>
        </a:defRPr>
      </a:lvl4pPr>
      <a:lvl5pPr marL="2057400" indent="-228600" algn="l" rtl="0" eaLnBrk="0" fontAlgn="base" hangingPunct="0">
        <a:spcBef>
          <a:spcPct val="20000"/>
        </a:spcBef>
        <a:spcAft>
          <a:spcPct val="0"/>
        </a:spcAft>
        <a:buClr>
          <a:srgbClr val="0099CC"/>
        </a:buClr>
        <a:buFont typeface="Arial" charset="0"/>
        <a:buChar char="»"/>
        <a:defRPr b="1">
          <a:solidFill>
            <a:schemeClr val="tx1"/>
          </a:solidFill>
          <a:latin typeface="+mn-lt"/>
        </a:defRPr>
      </a:lvl5pPr>
      <a:lvl6pPr marL="2514600" indent="-228600" algn="l" rtl="0" fontAlgn="base">
        <a:spcBef>
          <a:spcPct val="20000"/>
        </a:spcBef>
        <a:spcAft>
          <a:spcPct val="0"/>
        </a:spcAft>
        <a:buClr>
          <a:srgbClr val="0099CC"/>
        </a:buClr>
        <a:buFont typeface="Arial" charset="0"/>
        <a:buChar char="»"/>
        <a:defRPr b="1">
          <a:solidFill>
            <a:schemeClr val="tx1"/>
          </a:solidFill>
          <a:latin typeface="+mn-lt"/>
        </a:defRPr>
      </a:lvl6pPr>
      <a:lvl7pPr marL="2971800" indent="-228600" algn="l" rtl="0" fontAlgn="base">
        <a:spcBef>
          <a:spcPct val="20000"/>
        </a:spcBef>
        <a:spcAft>
          <a:spcPct val="0"/>
        </a:spcAft>
        <a:buClr>
          <a:srgbClr val="0099CC"/>
        </a:buClr>
        <a:buFont typeface="Arial" charset="0"/>
        <a:buChar char="»"/>
        <a:defRPr b="1">
          <a:solidFill>
            <a:schemeClr val="tx1"/>
          </a:solidFill>
          <a:latin typeface="+mn-lt"/>
        </a:defRPr>
      </a:lvl7pPr>
      <a:lvl8pPr marL="3429000" indent="-228600" algn="l" rtl="0" fontAlgn="base">
        <a:spcBef>
          <a:spcPct val="20000"/>
        </a:spcBef>
        <a:spcAft>
          <a:spcPct val="0"/>
        </a:spcAft>
        <a:buClr>
          <a:srgbClr val="0099CC"/>
        </a:buClr>
        <a:buFont typeface="Arial" charset="0"/>
        <a:buChar char="»"/>
        <a:defRPr b="1">
          <a:solidFill>
            <a:schemeClr val="tx1"/>
          </a:solidFill>
          <a:latin typeface="+mn-lt"/>
        </a:defRPr>
      </a:lvl8pPr>
      <a:lvl9pPr marL="3886200" indent="-228600" algn="l" rtl="0" fontAlgn="base">
        <a:spcBef>
          <a:spcPct val="20000"/>
        </a:spcBef>
        <a:spcAft>
          <a:spcPct val="0"/>
        </a:spcAft>
        <a:buClr>
          <a:srgbClr val="0099CC"/>
        </a:buClr>
        <a:buFont typeface="Arial" charset="0"/>
        <a:buChar char="»"/>
        <a:defRPr b="1">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04813"/>
            <a:ext cx="7283450" cy="1079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smtClean="0"/>
              <a:t>Klik for at redigere titeltypografi i masteren</a:t>
            </a:r>
          </a:p>
        </p:txBody>
      </p:sp>
      <p:sp>
        <p:nvSpPr>
          <p:cNvPr id="1027" name="Rectangle 3"/>
          <p:cNvSpPr>
            <a:spLocks noGrp="1" noChangeArrowheads="1"/>
          </p:cNvSpPr>
          <p:nvPr>
            <p:ph type="body" idx="1"/>
          </p:nvPr>
        </p:nvSpPr>
        <p:spPr bwMode="auto">
          <a:xfrm>
            <a:off x="457200" y="1844675"/>
            <a:ext cx="4619625" cy="3671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smtClean="0"/>
              <a:t>Klik for at redigere teksttypografierne i masteren</a:t>
            </a:r>
          </a:p>
          <a:p>
            <a:pPr lvl="3"/>
            <a:endParaRPr lang="da-DK" smtClean="0"/>
          </a:p>
        </p:txBody>
      </p:sp>
      <p:sp>
        <p:nvSpPr>
          <p:cNvPr id="1028" name="Rectangle 4"/>
          <p:cNvSpPr>
            <a:spLocks noGrp="1" noChangeArrowheads="1"/>
          </p:cNvSpPr>
          <p:nvPr>
            <p:ph type="dt" sz="half" idx="2"/>
          </p:nvPr>
        </p:nvSpPr>
        <p:spPr bwMode="auto">
          <a:xfrm>
            <a:off x="250825" y="661987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b="0" smtClean="0">
                <a:solidFill>
                  <a:schemeClr val="tx1"/>
                </a:solidFill>
              </a:defRPr>
            </a:lvl1pPr>
          </a:lstStyle>
          <a:p>
            <a:pPr>
              <a:lnSpc>
                <a:spcPct val="100000"/>
              </a:lnSpc>
              <a:defRPr/>
            </a:pPr>
            <a:r>
              <a:rPr lang="da-DK">
                <a:solidFill>
                  <a:srgbClr val="000000"/>
                </a:solidFill>
                <a:latin typeface="Arial" charset="0"/>
              </a:rPr>
              <a:t>DI Seminar 23 November 2011</a:t>
            </a:r>
          </a:p>
        </p:txBody>
      </p:sp>
      <p:sp>
        <p:nvSpPr>
          <p:cNvPr id="1030" name="Rectangle 6"/>
          <p:cNvSpPr>
            <a:spLocks noGrp="1" noChangeArrowheads="1"/>
          </p:cNvSpPr>
          <p:nvPr>
            <p:ph type="sldNum" sz="quarter" idx="4"/>
          </p:nvPr>
        </p:nvSpPr>
        <p:spPr bwMode="auto">
          <a:xfrm>
            <a:off x="2987675"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b="0" smtClean="0">
                <a:solidFill>
                  <a:schemeClr val="tx1"/>
                </a:solidFill>
              </a:defRPr>
            </a:lvl1pPr>
          </a:lstStyle>
          <a:p>
            <a:pPr>
              <a:lnSpc>
                <a:spcPct val="100000"/>
              </a:lnSpc>
              <a:defRPr/>
            </a:pPr>
            <a:fld id="{ABD12D8A-EC8A-430E-8540-D85F7C23CA11}" type="slidenum">
              <a:rPr lang="da-DK">
                <a:solidFill>
                  <a:srgbClr val="000000"/>
                </a:solidFill>
                <a:latin typeface="Arial" charset="0"/>
              </a:rPr>
              <a:pPr>
                <a:lnSpc>
                  <a:spcPct val="100000"/>
                </a:lnSpc>
                <a:defRPr/>
              </a:pPr>
              <a:t>‹#›</a:t>
            </a:fld>
            <a:endParaRPr lang="da-DK">
              <a:solidFill>
                <a:srgbClr val="000000"/>
              </a:solidFill>
              <a:latin typeface="Arial" charset="0"/>
            </a:endParaRPr>
          </a:p>
        </p:txBody>
      </p:sp>
      <p:pic>
        <p:nvPicPr>
          <p:cNvPr id="2" name="Picture 8" descr="Icbom_cy"/>
          <p:cNvPicPr>
            <a:picLocks noChangeAspect="1" noChangeArrowheads="1"/>
          </p:cNvPicPr>
          <p:nvPr/>
        </p:nvPicPr>
        <p:blipFill>
          <a:blip r:embed="rId2" cstate="print"/>
          <a:srcRect/>
          <a:stretch>
            <a:fillRect/>
          </a:stretch>
        </p:blipFill>
        <p:spPr bwMode="auto">
          <a:xfrm>
            <a:off x="7885113" y="476250"/>
            <a:ext cx="935037" cy="9302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sldNum="0" hdr="0" ftr="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algn="l" rtl="0" eaLnBrk="0" fontAlgn="base" hangingPunct="0">
        <a:spcBef>
          <a:spcPct val="20000"/>
        </a:spcBef>
        <a:spcAft>
          <a:spcPct val="0"/>
        </a:spcAft>
        <a:buClr>
          <a:srgbClr val="004264"/>
        </a:buClr>
        <a:defRPr sz="1600">
          <a:solidFill>
            <a:schemeClr val="tx1"/>
          </a:solidFill>
          <a:latin typeface="+mn-lt"/>
          <a:ea typeface="+mn-ea"/>
          <a:cs typeface="+mn-cs"/>
        </a:defRPr>
      </a:lvl1pPr>
      <a:lvl2pPr marL="828675" indent="-285750" algn="l" rtl="0" eaLnBrk="0" fontAlgn="base" hangingPunct="0">
        <a:spcBef>
          <a:spcPct val="20000"/>
        </a:spcBef>
        <a:spcAft>
          <a:spcPct val="0"/>
        </a:spcAft>
        <a:buClr>
          <a:srgbClr val="B5273C"/>
        </a:buClr>
        <a:buFont typeface="Arial" charset="0"/>
        <a:defRPr sz="2000">
          <a:solidFill>
            <a:schemeClr val="tx1"/>
          </a:solidFill>
          <a:latin typeface="+mn-lt"/>
        </a:defRPr>
      </a:lvl2pPr>
      <a:lvl3pPr marL="1236663" indent="-228600" algn="l" rtl="0" eaLnBrk="0" fontAlgn="base" hangingPunct="0">
        <a:spcBef>
          <a:spcPct val="20000"/>
        </a:spcBef>
        <a:spcAft>
          <a:spcPct val="0"/>
        </a:spcAft>
        <a:buClr>
          <a:srgbClr val="FF9C16"/>
        </a:buClr>
        <a:defRPr>
          <a:solidFill>
            <a:schemeClr val="tx1"/>
          </a:solidFill>
          <a:latin typeface="+mn-lt"/>
        </a:defRPr>
      </a:lvl3pPr>
      <a:lvl4pPr marL="1644650" indent="-228600" algn="l" rtl="0" eaLnBrk="0" fontAlgn="base" hangingPunct="0">
        <a:spcBef>
          <a:spcPct val="20000"/>
        </a:spcBef>
        <a:spcAft>
          <a:spcPct val="0"/>
        </a:spcAft>
        <a:buClr>
          <a:srgbClr val="008000"/>
        </a:buClr>
        <a:buFont typeface="Arial" charset="0"/>
        <a:defRPr sz="1600">
          <a:solidFill>
            <a:schemeClr val="tx1"/>
          </a:solidFill>
          <a:latin typeface="+mn-lt"/>
        </a:defRPr>
      </a:lvl4pPr>
      <a:lvl5pPr marL="2057400" indent="-228600" algn="l" rtl="0" eaLnBrk="0" fontAlgn="base" hangingPunct="0">
        <a:spcBef>
          <a:spcPct val="20000"/>
        </a:spcBef>
        <a:spcAft>
          <a:spcPct val="0"/>
        </a:spcAft>
        <a:buClr>
          <a:srgbClr val="0099CC"/>
        </a:buClr>
        <a:buFont typeface="Arial" charset="0"/>
        <a:buChar char="»"/>
        <a:defRPr b="1">
          <a:solidFill>
            <a:schemeClr val="tx1"/>
          </a:solidFill>
          <a:latin typeface="+mn-lt"/>
        </a:defRPr>
      </a:lvl5pPr>
      <a:lvl6pPr marL="2514600" indent="-228600" algn="l" rtl="0" fontAlgn="base">
        <a:spcBef>
          <a:spcPct val="20000"/>
        </a:spcBef>
        <a:spcAft>
          <a:spcPct val="0"/>
        </a:spcAft>
        <a:buClr>
          <a:srgbClr val="0099CC"/>
        </a:buClr>
        <a:buFont typeface="Arial" charset="0"/>
        <a:buChar char="»"/>
        <a:defRPr b="1">
          <a:solidFill>
            <a:schemeClr val="tx1"/>
          </a:solidFill>
          <a:latin typeface="+mn-lt"/>
        </a:defRPr>
      </a:lvl6pPr>
      <a:lvl7pPr marL="2971800" indent="-228600" algn="l" rtl="0" fontAlgn="base">
        <a:spcBef>
          <a:spcPct val="20000"/>
        </a:spcBef>
        <a:spcAft>
          <a:spcPct val="0"/>
        </a:spcAft>
        <a:buClr>
          <a:srgbClr val="0099CC"/>
        </a:buClr>
        <a:buFont typeface="Arial" charset="0"/>
        <a:buChar char="»"/>
        <a:defRPr b="1">
          <a:solidFill>
            <a:schemeClr val="tx1"/>
          </a:solidFill>
          <a:latin typeface="+mn-lt"/>
        </a:defRPr>
      </a:lvl7pPr>
      <a:lvl8pPr marL="3429000" indent="-228600" algn="l" rtl="0" fontAlgn="base">
        <a:spcBef>
          <a:spcPct val="20000"/>
        </a:spcBef>
        <a:spcAft>
          <a:spcPct val="0"/>
        </a:spcAft>
        <a:buClr>
          <a:srgbClr val="0099CC"/>
        </a:buClr>
        <a:buFont typeface="Arial" charset="0"/>
        <a:buChar char="»"/>
        <a:defRPr b="1">
          <a:solidFill>
            <a:schemeClr val="tx1"/>
          </a:solidFill>
          <a:latin typeface="+mn-lt"/>
        </a:defRPr>
      </a:lvl8pPr>
      <a:lvl9pPr marL="3886200" indent="-228600" algn="l" rtl="0" fontAlgn="base">
        <a:spcBef>
          <a:spcPct val="20000"/>
        </a:spcBef>
        <a:spcAft>
          <a:spcPct val="0"/>
        </a:spcAft>
        <a:buClr>
          <a:srgbClr val="0099CC"/>
        </a:buClr>
        <a:buFont typeface="Arial" charset="0"/>
        <a:buChar char="»"/>
        <a:defRPr b="1">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04813"/>
            <a:ext cx="7283450" cy="1079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a-DK" smtClean="0"/>
              <a:t>Klik for at redigere titeltypografi i masteren</a:t>
            </a:r>
          </a:p>
        </p:txBody>
      </p:sp>
      <p:sp>
        <p:nvSpPr>
          <p:cNvPr id="1027" name="Rectangle 3"/>
          <p:cNvSpPr>
            <a:spLocks noGrp="1" noChangeArrowheads="1"/>
          </p:cNvSpPr>
          <p:nvPr>
            <p:ph type="body" idx="1"/>
          </p:nvPr>
        </p:nvSpPr>
        <p:spPr bwMode="auto">
          <a:xfrm>
            <a:off x="457200" y="1844675"/>
            <a:ext cx="4619625" cy="3671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smtClean="0"/>
              <a:t>Klik for at redigere teksttypografierne i masteren</a:t>
            </a:r>
          </a:p>
          <a:p>
            <a:pPr lvl="3"/>
            <a:endParaRPr lang="da-DK" smtClean="0"/>
          </a:p>
        </p:txBody>
      </p:sp>
      <p:sp>
        <p:nvSpPr>
          <p:cNvPr id="1028" name="Rectangle 4"/>
          <p:cNvSpPr>
            <a:spLocks noGrp="1" noChangeArrowheads="1"/>
          </p:cNvSpPr>
          <p:nvPr>
            <p:ph type="dt" sz="half" idx="2"/>
          </p:nvPr>
        </p:nvSpPr>
        <p:spPr bwMode="auto">
          <a:xfrm>
            <a:off x="250825" y="661987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b="0" smtClean="0">
                <a:solidFill>
                  <a:schemeClr val="tx1"/>
                </a:solidFill>
              </a:defRPr>
            </a:lvl1pPr>
          </a:lstStyle>
          <a:p>
            <a:pPr>
              <a:lnSpc>
                <a:spcPct val="100000"/>
              </a:lnSpc>
              <a:defRPr/>
            </a:pPr>
            <a:r>
              <a:rPr lang="da-DK">
                <a:solidFill>
                  <a:srgbClr val="000000"/>
                </a:solidFill>
                <a:latin typeface="Arial" charset="0"/>
              </a:rPr>
              <a:t>DI Seminar 23 November 2011</a:t>
            </a:r>
          </a:p>
        </p:txBody>
      </p:sp>
      <p:sp>
        <p:nvSpPr>
          <p:cNvPr id="1030" name="Rectangle 6"/>
          <p:cNvSpPr>
            <a:spLocks noGrp="1" noChangeArrowheads="1"/>
          </p:cNvSpPr>
          <p:nvPr>
            <p:ph type="sldNum" sz="quarter" idx="4"/>
          </p:nvPr>
        </p:nvSpPr>
        <p:spPr bwMode="auto">
          <a:xfrm>
            <a:off x="2987675"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b="0" smtClean="0">
                <a:solidFill>
                  <a:schemeClr val="tx1"/>
                </a:solidFill>
              </a:defRPr>
            </a:lvl1pPr>
          </a:lstStyle>
          <a:p>
            <a:pPr>
              <a:lnSpc>
                <a:spcPct val="100000"/>
              </a:lnSpc>
              <a:defRPr/>
            </a:pPr>
            <a:fld id="{ABD12D8A-EC8A-430E-8540-D85F7C23CA11}" type="slidenum">
              <a:rPr lang="da-DK">
                <a:solidFill>
                  <a:srgbClr val="000000"/>
                </a:solidFill>
                <a:latin typeface="Arial" charset="0"/>
              </a:rPr>
              <a:pPr>
                <a:lnSpc>
                  <a:spcPct val="100000"/>
                </a:lnSpc>
                <a:defRPr/>
              </a:pPr>
              <a:t>‹#›</a:t>
            </a:fld>
            <a:endParaRPr lang="da-DK">
              <a:solidFill>
                <a:srgbClr val="000000"/>
              </a:solidFill>
              <a:latin typeface="Arial" charset="0"/>
            </a:endParaRPr>
          </a:p>
        </p:txBody>
      </p:sp>
      <p:pic>
        <p:nvPicPr>
          <p:cNvPr id="2" name="Picture 8" descr="Icbom_cy"/>
          <p:cNvPicPr>
            <a:picLocks noChangeAspect="1" noChangeArrowheads="1"/>
          </p:cNvPicPr>
          <p:nvPr/>
        </p:nvPicPr>
        <p:blipFill>
          <a:blip r:embed="rId2" cstate="print"/>
          <a:srcRect/>
          <a:stretch>
            <a:fillRect/>
          </a:stretch>
        </p:blipFill>
        <p:spPr bwMode="auto">
          <a:xfrm>
            <a:off x="7885113" y="476250"/>
            <a:ext cx="935037" cy="9302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sldNum="0" hdr="0" ftr="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algn="l" rtl="0" eaLnBrk="0" fontAlgn="base" hangingPunct="0">
        <a:spcBef>
          <a:spcPct val="20000"/>
        </a:spcBef>
        <a:spcAft>
          <a:spcPct val="0"/>
        </a:spcAft>
        <a:buClr>
          <a:srgbClr val="004264"/>
        </a:buClr>
        <a:defRPr sz="1600">
          <a:solidFill>
            <a:schemeClr val="tx1"/>
          </a:solidFill>
          <a:latin typeface="+mn-lt"/>
          <a:ea typeface="+mn-ea"/>
          <a:cs typeface="+mn-cs"/>
        </a:defRPr>
      </a:lvl1pPr>
      <a:lvl2pPr marL="828675" indent="-285750" algn="l" rtl="0" eaLnBrk="0" fontAlgn="base" hangingPunct="0">
        <a:spcBef>
          <a:spcPct val="20000"/>
        </a:spcBef>
        <a:spcAft>
          <a:spcPct val="0"/>
        </a:spcAft>
        <a:buClr>
          <a:srgbClr val="B5273C"/>
        </a:buClr>
        <a:buFont typeface="Arial" charset="0"/>
        <a:defRPr sz="2000">
          <a:solidFill>
            <a:schemeClr val="tx1"/>
          </a:solidFill>
          <a:latin typeface="+mn-lt"/>
        </a:defRPr>
      </a:lvl2pPr>
      <a:lvl3pPr marL="1236663" indent="-228600" algn="l" rtl="0" eaLnBrk="0" fontAlgn="base" hangingPunct="0">
        <a:spcBef>
          <a:spcPct val="20000"/>
        </a:spcBef>
        <a:spcAft>
          <a:spcPct val="0"/>
        </a:spcAft>
        <a:buClr>
          <a:srgbClr val="FF9C16"/>
        </a:buClr>
        <a:defRPr>
          <a:solidFill>
            <a:schemeClr val="tx1"/>
          </a:solidFill>
          <a:latin typeface="+mn-lt"/>
        </a:defRPr>
      </a:lvl3pPr>
      <a:lvl4pPr marL="1644650" indent="-228600" algn="l" rtl="0" eaLnBrk="0" fontAlgn="base" hangingPunct="0">
        <a:spcBef>
          <a:spcPct val="20000"/>
        </a:spcBef>
        <a:spcAft>
          <a:spcPct val="0"/>
        </a:spcAft>
        <a:buClr>
          <a:srgbClr val="008000"/>
        </a:buClr>
        <a:buFont typeface="Arial" charset="0"/>
        <a:defRPr sz="1600">
          <a:solidFill>
            <a:schemeClr val="tx1"/>
          </a:solidFill>
          <a:latin typeface="+mn-lt"/>
        </a:defRPr>
      </a:lvl4pPr>
      <a:lvl5pPr marL="2057400" indent="-228600" algn="l" rtl="0" eaLnBrk="0" fontAlgn="base" hangingPunct="0">
        <a:spcBef>
          <a:spcPct val="20000"/>
        </a:spcBef>
        <a:spcAft>
          <a:spcPct val="0"/>
        </a:spcAft>
        <a:buClr>
          <a:srgbClr val="0099CC"/>
        </a:buClr>
        <a:buFont typeface="Arial" charset="0"/>
        <a:buChar char="»"/>
        <a:defRPr b="1">
          <a:solidFill>
            <a:schemeClr val="tx1"/>
          </a:solidFill>
          <a:latin typeface="+mn-lt"/>
        </a:defRPr>
      </a:lvl5pPr>
      <a:lvl6pPr marL="2514600" indent="-228600" algn="l" rtl="0" fontAlgn="base">
        <a:spcBef>
          <a:spcPct val="20000"/>
        </a:spcBef>
        <a:spcAft>
          <a:spcPct val="0"/>
        </a:spcAft>
        <a:buClr>
          <a:srgbClr val="0099CC"/>
        </a:buClr>
        <a:buFont typeface="Arial" charset="0"/>
        <a:buChar char="»"/>
        <a:defRPr b="1">
          <a:solidFill>
            <a:schemeClr val="tx1"/>
          </a:solidFill>
          <a:latin typeface="+mn-lt"/>
        </a:defRPr>
      </a:lvl6pPr>
      <a:lvl7pPr marL="2971800" indent="-228600" algn="l" rtl="0" fontAlgn="base">
        <a:spcBef>
          <a:spcPct val="20000"/>
        </a:spcBef>
        <a:spcAft>
          <a:spcPct val="0"/>
        </a:spcAft>
        <a:buClr>
          <a:srgbClr val="0099CC"/>
        </a:buClr>
        <a:buFont typeface="Arial" charset="0"/>
        <a:buChar char="»"/>
        <a:defRPr b="1">
          <a:solidFill>
            <a:schemeClr val="tx1"/>
          </a:solidFill>
          <a:latin typeface="+mn-lt"/>
        </a:defRPr>
      </a:lvl7pPr>
      <a:lvl8pPr marL="3429000" indent="-228600" algn="l" rtl="0" fontAlgn="base">
        <a:spcBef>
          <a:spcPct val="20000"/>
        </a:spcBef>
        <a:spcAft>
          <a:spcPct val="0"/>
        </a:spcAft>
        <a:buClr>
          <a:srgbClr val="0099CC"/>
        </a:buClr>
        <a:buFont typeface="Arial" charset="0"/>
        <a:buChar char="»"/>
        <a:defRPr b="1">
          <a:solidFill>
            <a:schemeClr val="tx1"/>
          </a:solidFill>
          <a:latin typeface="+mn-lt"/>
        </a:defRPr>
      </a:lvl8pPr>
      <a:lvl9pPr marL="3886200" indent="-228600" algn="l" rtl="0" fontAlgn="base">
        <a:spcBef>
          <a:spcPct val="20000"/>
        </a:spcBef>
        <a:spcAft>
          <a:spcPct val="0"/>
        </a:spcAft>
        <a:buClr>
          <a:srgbClr val="0099CC"/>
        </a:buClr>
        <a:buFont typeface="Arial" charset="0"/>
        <a:buChar char="»"/>
        <a:defRPr b="1">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chart" Target="../charts/chart3.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chart" Target="../charts/chart4.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chart" Target="../charts/chart5.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9.jpeg"/><Relationship Id="rId2" Type="http://schemas.openxmlformats.org/officeDocument/2006/relationships/diagramData" Target="../diagrams/data2.xml"/><Relationship Id="rId1" Type="http://schemas.openxmlformats.org/officeDocument/2006/relationships/slideLayout" Target="../slideLayouts/slideLayout2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9.jpe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chart" Target="../charts/chart13.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mailto:Ania.Thiemann@oecd.org" TargetMode="External"/><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3" Type="http://schemas.openxmlformats.org/officeDocument/2006/relationships/hyperlink" Target="Copenhagen%20presentation%20December%202011%20angus.pdf"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jpeg"/><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chart" Target="../charts/chart2.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sz="3200" dirty="0" smtClean="0"/>
              <a:t>The Arab Spring - the Economic Causes</a:t>
            </a:r>
            <a:br>
              <a:rPr lang="en-US" sz="3200" dirty="0" smtClean="0"/>
            </a:br>
            <a:r>
              <a:rPr lang="en-US" sz="3200" dirty="0" smtClean="0"/>
              <a:t>Underlying the Crisis</a:t>
            </a:r>
            <a:endParaRPr lang="en-US" sz="3200" b="0" dirty="0" smtClean="0"/>
          </a:p>
        </p:txBody>
      </p:sp>
      <p:sp>
        <p:nvSpPr>
          <p:cNvPr id="3075" name="Rectangle 5"/>
          <p:cNvSpPr>
            <a:spLocks noGrp="1" noChangeArrowheads="1"/>
          </p:cNvSpPr>
          <p:nvPr>
            <p:ph type="subTitle" idx="1"/>
          </p:nvPr>
        </p:nvSpPr>
        <p:spPr>
          <a:xfrm>
            <a:off x="539552" y="4509121"/>
            <a:ext cx="7128792" cy="1728192"/>
          </a:xfrm>
        </p:spPr>
        <p:txBody>
          <a:bodyPr/>
          <a:lstStyle/>
          <a:p>
            <a:pPr marL="0" indent="0" eaLnBrk="1" hangingPunct="1"/>
            <a:r>
              <a:rPr lang="en-US" dirty="0" smtClean="0"/>
              <a:t>Ania Thiemann,</a:t>
            </a:r>
          </a:p>
          <a:p>
            <a:pPr marL="0" indent="0" eaLnBrk="1" hangingPunct="1"/>
            <a:r>
              <a:rPr lang="en-US" dirty="0" smtClean="0"/>
              <a:t>Senior Economist,</a:t>
            </a:r>
          </a:p>
          <a:p>
            <a:pPr marL="0" indent="0" eaLnBrk="1" hangingPunct="1"/>
            <a:r>
              <a:rPr lang="en-US" dirty="0" smtClean="0"/>
              <a:t>MENA-OECD Investment </a:t>
            </a:r>
            <a:r>
              <a:rPr lang="en-US" dirty="0" err="1" smtClean="0"/>
              <a:t>Programme</a:t>
            </a: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727200" y="0"/>
            <a:ext cx="7416800" cy="1143000"/>
          </a:xfrm>
        </p:spPr>
        <p:txBody>
          <a:bodyPr/>
          <a:lstStyle/>
          <a:p>
            <a:pPr eaLnBrk="1" hangingPunct="1"/>
            <a:r>
              <a:rPr lang="en-GB" sz="3200" dirty="0" smtClean="0"/>
              <a:t>FDI levels in MENA have not recovered since the international financial crisis</a:t>
            </a:r>
          </a:p>
        </p:txBody>
      </p:sp>
      <p:sp>
        <p:nvSpPr>
          <p:cNvPr id="13315"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F7A230-9156-4998-AD22-BF7D698D847E}" type="slidenum">
              <a:rPr lang="en-US" smtClean="0">
                <a:solidFill>
                  <a:prstClr val="black"/>
                </a:solidFill>
              </a:rPr>
              <a:pPr fontAlgn="base">
                <a:spcBef>
                  <a:spcPct val="0"/>
                </a:spcBef>
                <a:spcAft>
                  <a:spcPct val="0"/>
                </a:spcAft>
                <a:defRPr/>
              </a:pPr>
              <a:t>10</a:t>
            </a:fld>
            <a:endParaRPr lang="en-US" smtClean="0">
              <a:solidFill>
                <a:prstClr val="black"/>
              </a:solidFill>
            </a:endParaRPr>
          </a:p>
        </p:txBody>
      </p:sp>
      <p:sp>
        <p:nvSpPr>
          <p:cNvPr id="13316" name="TextBox 6"/>
          <p:cNvSpPr txBox="1">
            <a:spLocks noChangeArrowheads="1"/>
          </p:cNvSpPr>
          <p:nvPr/>
        </p:nvSpPr>
        <p:spPr bwMode="auto">
          <a:xfrm>
            <a:off x="2362200" y="2819400"/>
            <a:ext cx="5029200" cy="369888"/>
          </a:xfrm>
          <a:prstGeom prst="rect">
            <a:avLst/>
          </a:prstGeom>
          <a:noFill/>
          <a:ln w="9525">
            <a:noFill/>
            <a:miter lim="800000"/>
            <a:headEnd/>
            <a:tailEnd/>
          </a:ln>
        </p:spPr>
        <p:txBody>
          <a:bodyPr>
            <a:spAutoFit/>
          </a:bodyPr>
          <a:lstStyle/>
          <a:p>
            <a:pPr>
              <a:lnSpc>
                <a:spcPct val="100000"/>
              </a:lnSpc>
            </a:pPr>
            <a:r>
              <a:rPr lang="en-GB" sz="1800">
                <a:solidFill>
                  <a:prstClr val="black"/>
                </a:solidFill>
                <a:latin typeface="Calibri" pitchFamily="34" charset="0"/>
                <a:cs typeface="Arial" charset="0"/>
              </a:rPr>
              <a:t>FDI inflows to selected regions (1991-2010)</a:t>
            </a:r>
          </a:p>
        </p:txBody>
      </p:sp>
      <p:graphicFrame>
        <p:nvGraphicFramePr>
          <p:cNvPr id="9" name="Diagramm 3"/>
          <p:cNvGraphicFramePr>
            <a:graphicFrameLocks noGrp="1"/>
          </p:cNvGraphicFramePr>
          <p:nvPr>
            <p:ph idx="1"/>
          </p:nvPr>
        </p:nvGraphicFramePr>
        <p:xfrm>
          <a:off x="228600" y="1905000"/>
          <a:ext cx="83058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13318" name="TextBox 9"/>
          <p:cNvSpPr txBox="1">
            <a:spLocks noChangeArrowheads="1"/>
          </p:cNvSpPr>
          <p:nvPr/>
        </p:nvSpPr>
        <p:spPr bwMode="auto">
          <a:xfrm>
            <a:off x="228600" y="6248400"/>
            <a:ext cx="8229600" cy="584200"/>
          </a:xfrm>
          <a:prstGeom prst="rect">
            <a:avLst/>
          </a:prstGeom>
          <a:noFill/>
          <a:ln w="9525">
            <a:noFill/>
            <a:miter lim="800000"/>
            <a:headEnd/>
            <a:tailEnd/>
          </a:ln>
        </p:spPr>
        <p:txBody>
          <a:bodyPr>
            <a:spAutoFit/>
          </a:bodyPr>
          <a:lstStyle/>
          <a:p>
            <a:pPr>
              <a:lnSpc>
                <a:spcPct val="100000"/>
              </a:lnSpc>
            </a:pPr>
            <a:endParaRPr lang="en-GB" sz="1800">
              <a:solidFill>
                <a:prstClr val="black"/>
              </a:solidFill>
              <a:latin typeface="Calibri" pitchFamily="34" charset="0"/>
              <a:cs typeface="Arial" charset="0"/>
            </a:endParaRPr>
          </a:p>
          <a:p>
            <a:pPr algn="r">
              <a:lnSpc>
                <a:spcPct val="100000"/>
              </a:lnSpc>
            </a:pPr>
            <a:r>
              <a:rPr lang="en-GB" sz="1400" i="1">
                <a:solidFill>
                  <a:prstClr val="black"/>
                </a:solidFill>
                <a:latin typeface="Calibri" pitchFamily="34" charset="0"/>
                <a:cs typeface="Arial" charset="0"/>
              </a:rPr>
              <a:t>Source: UNCTAD.</a:t>
            </a:r>
            <a:endParaRPr lang="en-US" sz="1400" i="1">
              <a:solidFill>
                <a:prstClr val="black"/>
              </a:solidFill>
              <a:latin typeface="Calibri" pitchFamily="34" charset="0"/>
              <a:cs typeface="Arial" charset="0"/>
            </a:endParaRPr>
          </a:p>
        </p:txBody>
      </p:sp>
      <p:sp>
        <p:nvSpPr>
          <p:cNvPr id="13319" name="TextBox 6"/>
          <p:cNvSpPr txBox="1">
            <a:spLocks noChangeArrowheads="1"/>
          </p:cNvSpPr>
          <p:nvPr/>
        </p:nvSpPr>
        <p:spPr bwMode="auto">
          <a:xfrm>
            <a:off x="2362200" y="1524000"/>
            <a:ext cx="5029200" cy="369888"/>
          </a:xfrm>
          <a:prstGeom prst="rect">
            <a:avLst/>
          </a:prstGeom>
          <a:noFill/>
          <a:ln w="9525">
            <a:noFill/>
            <a:miter lim="800000"/>
            <a:headEnd/>
            <a:tailEnd/>
          </a:ln>
        </p:spPr>
        <p:txBody>
          <a:bodyPr>
            <a:spAutoFit/>
          </a:bodyPr>
          <a:lstStyle/>
          <a:p>
            <a:pPr algn="ctr">
              <a:lnSpc>
                <a:spcPct val="100000"/>
              </a:lnSpc>
            </a:pPr>
            <a:r>
              <a:rPr lang="en-GB" sz="1800" b="1" dirty="0">
                <a:solidFill>
                  <a:prstClr val="black"/>
                </a:solidFill>
                <a:latin typeface="Calibri"/>
                <a:cs typeface="Arial" charset="0"/>
              </a:rPr>
              <a:t>FDI inflows to selected regions (1991-2010)</a:t>
            </a:r>
          </a:p>
        </p:txBody>
      </p:sp>
      <p:pic>
        <p:nvPicPr>
          <p:cNvPr id="8" name="Picture 7" descr="OECD_globe_10cm.JPG"/>
          <p:cNvPicPr>
            <a:picLocks noChangeAspect="1"/>
          </p:cNvPicPr>
          <p:nvPr/>
        </p:nvPicPr>
        <p:blipFill>
          <a:blip r:embed="rId3" cstate="print"/>
          <a:stretch>
            <a:fillRect/>
          </a:stretch>
        </p:blipFill>
        <p:spPr>
          <a:xfrm>
            <a:off x="8458200" y="6248400"/>
            <a:ext cx="552939" cy="5334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88640"/>
            <a:ext cx="7543800" cy="1030560"/>
          </a:xfrm>
        </p:spPr>
        <p:txBody>
          <a:bodyPr/>
          <a:lstStyle/>
          <a:p>
            <a:r>
              <a:rPr lang="en-GB" sz="2800" dirty="0" smtClean="0"/>
              <a:t>Tourism, an important sector in many MENA economies, has been severely affected</a:t>
            </a:r>
            <a:endParaRPr lang="en-GB" sz="2800" dirty="0"/>
          </a:p>
        </p:txBody>
      </p:sp>
      <p:sp>
        <p:nvSpPr>
          <p:cNvPr id="4" name="Slide Number Placeholder 3"/>
          <p:cNvSpPr>
            <a:spLocks noGrp="1"/>
          </p:cNvSpPr>
          <p:nvPr>
            <p:ph type="sldNum" sz="quarter" idx="12"/>
          </p:nvPr>
        </p:nvSpPr>
        <p:spPr/>
        <p:txBody>
          <a:bodyPr/>
          <a:lstStyle/>
          <a:p>
            <a:pPr>
              <a:defRPr/>
            </a:pPr>
            <a:fld id="{1727F817-738C-4B6E-B2EB-2719E801AA31}" type="slidenum">
              <a:rPr lang="en-US" smtClean="0">
                <a:solidFill>
                  <a:prstClr val="black"/>
                </a:solidFill>
              </a:rPr>
              <a:pPr>
                <a:defRPr/>
              </a:pPr>
              <a:t>11</a:t>
            </a:fld>
            <a:endParaRPr lang="en-US">
              <a:solidFill>
                <a:prstClr val="black"/>
              </a:solidFill>
            </a:endParaRPr>
          </a:p>
        </p:txBody>
      </p:sp>
      <p:graphicFrame>
        <p:nvGraphicFramePr>
          <p:cNvPr id="6" name="Group 8"/>
          <p:cNvGraphicFramePr>
            <a:graphicFrameLocks noGrp="1"/>
          </p:cNvGraphicFramePr>
          <p:nvPr/>
        </p:nvGraphicFramePr>
        <p:xfrm>
          <a:off x="76200" y="5266569"/>
          <a:ext cx="8305800" cy="1514088"/>
        </p:xfrm>
        <a:graphic>
          <a:graphicData uri="http://schemas.openxmlformats.org/drawingml/2006/table">
            <a:tbl>
              <a:tblPr>
                <a:tableStyleId>{284E427A-3D55-4303-BF80-6455036E1DE7}</a:tableStyleId>
              </a:tblPr>
              <a:tblGrid>
                <a:gridCol w="762000"/>
                <a:gridCol w="7543800"/>
              </a:tblGrid>
              <a:tr h="327505">
                <a:tc>
                  <a:txBody>
                    <a:bodyPr/>
                    <a:lstStyle/>
                    <a:p>
                      <a:pPr marL="0" marR="0" lvl="0" indent="0" algn="l" defTabSz="449263" rtl="0" eaLnBrk="1" fontAlgn="base" latinLnBrk="0" hangingPunct="0">
                        <a:lnSpc>
                          <a:spcPct val="85000"/>
                        </a:lnSpc>
                        <a:spcBef>
                          <a:spcPts val="3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sz="1400" b="1" u="none" strike="noStrike" kern="1200" cap="none" normalizeH="0" baseline="0" dirty="0" smtClean="0">
                          <a:ln>
                            <a:noFill/>
                          </a:ln>
                          <a:effectLst/>
                        </a:rPr>
                        <a:t>Egypt</a:t>
                      </a:r>
                      <a:endParaRPr kumimoji="0" lang="de-DE" sz="1400" b="1" i="0" u="none" strike="noStrike" kern="1200" cap="none" normalizeH="0" baseline="0" dirty="0" smtClean="0">
                        <a:ln>
                          <a:noFill/>
                        </a:ln>
                        <a:solidFill>
                          <a:srgbClr val="004B78"/>
                        </a:solidFill>
                        <a:effectLst/>
                        <a:latin typeface="Georgia" charset="0"/>
                        <a:ea typeface="ＭＳ Ｐゴシック" charset="-128"/>
                        <a:cs typeface="Arial" charset="0"/>
                      </a:endParaRPr>
                    </a:p>
                  </a:txBody>
                  <a:tcPr marL="90000" marR="90000" marT="101232" marB="46800" anchor="ctr" horzOverflow="overflow"/>
                </a:tc>
                <a:tc>
                  <a:txBody>
                    <a:bodyPr/>
                    <a:lstStyle/>
                    <a:p>
                      <a:pPr marL="0" marR="0" lvl="0" indent="0" algn="l" defTabSz="449263" rtl="0" eaLnBrk="1" fontAlgn="base" latinLnBrk="0" hangingPunct="0">
                        <a:lnSpc>
                          <a:spcPct val="85000"/>
                        </a:lnSpc>
                        <a:spcBef>
                          <a:spcPts val="3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sz="1400" u="none" strike="noStrike" cap="none" normalizeH="0" baseline="0" dirty="0" smtClean="0">
                          <a:ln>
                            <a:noFill/>
                          </a:ln>
                          <a:effectLst/>
                        </a:rPr>
                        <a:t>According to Egypt</a:t>
                      </a:r>
                      <a:r>
                        <a:rPr kumimoji="0" lang="en-US" sz="1400" u="none" strike="noStrike" cap="none" normalizeH="0" baseline="0" dirty="0" smtClean="0">
                          <a:ln>
                            <a:noFill/>
                          </a:ln>
                          <a:effectLst/>
                        </a:rPr>
                        <a:t>’</a:t>
                      </a:r>
                      <a:r>
                        <a:rPr kumimoji="0" lang="en-GB" sz="1400" u="none" strike="noStrike" cap="none" normalizeH="0" baseline="0" dirty="0" smtClean="0">
                          <a:ln>
                            <a:noFill/>
                          </a:ln>
                          <a:effectLst/>
                        </a:rPr>
                        <a:t>s tourism minister, revenues from tourism in March were 60% below 2010 levels.</a:t>
                      </a:r>
                      <a:endParaRPr kumimoji="0" lang="en-GB" sz="1400" b="0" i="0" u="none" strike="noStrike" cap="none" normalizeH="0" baseline="0" dirty="0" smtClean="0">
                        <a:ln>
                          <a:noFill/>
                        </a:ln>
                        <a:solidFill>
                          <a:srgbClr val="004B78"/>
                        </a:solidFill>
                        <a:effectLst/>
                        <a:latin typeface="Georgia" charset="0"/>
                        <a:ea typeface="ＭＳ Ｐゴシック" charset="-128"/>
                        <a:cs typeface="Arial" charset="0"/>
                      </a:endParaRPr>
                    </a:p>
                  </a:txBody>
                  <a:tcPr marL="90000" marR="90000" marT="92160" marB="46800" anchor="ctr" horzOverflow="overflow"/>
                </a:tc>
              </a:tr>
              <a:tr h="612000">
                <a:tc>
                  <a:txBody>
                    <a:bodyPr/>
                    <a:lstStyle/>
                    <a:p>
                      <a:pPr marL="0" marR="0" lvl="0" indent="0" algn="l" defTabSz="449263" rtl="0" eaLnBrk="1" fontAlgn="base" latinLnBrk="0" hangingPunct="0">
                        <a:lnSpc>
                          <a:spcPct val="85000"/>
                        </a:lnSpc>
                        <a:spcBef>
                          <a:spcPts val="3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sz="1400" b="1" u="none" strike="noStrike" kern="1200" cap="none" normalizeH="0" baseline="0" dirty="0" err="1" smtClean="0">
                          <a:ln>
                            <a:noFill/>
                          </a:ln>
                          <a:effectLst/>
                        </a:rPr>
                        <a:t>Tunisia</a:t>
                      </a:r>
                      <a:endParaRPr kumimoji="0" lang="de-DE" sz="1400" b="1" i="0" u="none" strike="noStrike" kern="1200" cap="none" normalizeH="0" baseline="0" dirty="0" smtClean="0">
                        <a:ln>
                          <a:noFill/>
                        </a:ln>
                        <a:solidFill>
                          <a:srgbClr val="004B78"/>
                        </a:solidFill>
                        <a:effectLst/>
                        <a:latin typeface="Georgia" charset="0"/>
                        <a:ea typeface="ＭＳ Ｐゴシック" charset="-128"/>
                        <a:cs typeface="Arial" charset="0"/>
                      </a:endParaRPr>
                    </a:p>
                  </a:txBody>
                  <a:tcPr marL="90000" marR="90000" marT="101232" marB="46800" anchor="ctr" horzOverflow="overflow"/>
                </a:tc>
                <a:tc>
                  <a:txBody>
                    <a:bodyPr/>
                    <a:lstStyle/>
                    <a:p>
                      <a:pPr marL="0" marR="0" lvl="0" indent="0" algn="l" defTabSz="449263" rtl="0" eaLnBrk="1" fontAlgn="base" latinLnBrk="0" hangingPunct="0">
                        <a:lnSpc>
                          <a:spcPct val="85000"/>
                        </a:lnSpc>
                        <a:spcBef>
                          <a:spcPts val="3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sz="1400" u="none" strike="noStrike" cap="none" normalizeH="0" baseline="0" dirty="0" smtClean="0">
                          <a:ln>
                            <a:noFill/>
                          </a:ln>
                          <a:effectLst/>
                        </a:rPr>
                        <a:t>Tunisian tourism receipts to end-February were US$130m, almost 40% down year on year. According to the Minister for Tourism, speaking in June, numbers were expected to be halved compared with 2011 (3.5m tourists, 1.8m Dinars).</a:t>
                      </a:r>
                      <a:endParaRPr kumimoji="0" lang="en-GB" sz="1400" b="0" i="0" u="none" strike="noStrike" cap="none" normalizeH="0" baseline="0" dirty="0" smtClean="0">
                        <a:ln>
                          <a:noFill/>
                        </a:ln>
                        <a:solidFill>
                          <a:srgbClr val="004B78"/>
                        </a:solidFill>
                        <a:effectLst/>
                        <a:latin typeface="Georgia" charset="0"/>
                        <a:ea typeface="ＭＳ Ｐゴシック" charset="-128"/>
                        <a:cs typeface="Arial" charset="0"/>
                      </a:endParaRPr>
                    </a:p>
                  </a:txBody>
                  <a:tcPr marL="90000" marR="90000" marT="92160" marB="46800" anchor="ctr" horzOverflow="overflow"/>
                </a:tc>
              </a:tr>
              <a:tr h="494293">
                <a:tc>
                  <a:txBody>
                    <a:bodyPr/>
                    <a:lstStyle/>
                    <a:p>
                      <a:pPr marL="0" marR="0" lvl="0" indent="0" algn="l" defTabSz="449263" rtl="0" eaLnBrk="1" fontAlgn="base" latinLnBrk="0" hangingPunct="0">
                        <a:lnSpc>
                          <a:spcPct val="85000"/>
                        </a:lnSpc>
                        <a:spcBef>
                          <a:spcPts val="3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sz="1400" b="1" u="none" strike="noStrike" kern="1200" cap="none" normalizeH="0" baseline="0" dirty="0" smtClean="0">
                          <a:ln>
                            <a:noFill/>
                          </a:ln>
                          <a:effectLst/>
                        </a:rPr>
                        <a:t>Bahrain</a:t>
                      </a:r>
                      <a:endParaRPr kumimoji="0" lang="de-DE" sz="1400" b="1" i="0" u="none" strike="noStrike" kern="1200" cap="none" normalizeH="0" baseline="0" dirty="0" smtClean="0">
                        <a:ln>
                          <a:noFill/>
                        </a:ln>
                        <a:solidFill>
                          <a:srgbClr val="004B78"/>
                        </a:solidFill>
                        <a:effectLst/>
                        <a:latin typeface="Georgia" charset="0"/>
                        <a:ea typeface="ＭＳ Ｐゴシック" charset="-128"/>
                        <a:cs typeface="Arial" charset="0"/>
                      </a:endParaRPr>
                    </a:p>
                  </a:txBody>
                  <a:tcPr marL="90000" marR="90000" marT="101232" marB="46800" anchor="ctr" horzOverflow="overflow"/>
                </a:tc>
                <a:tc>
                  <a:txBody>
                    <a:bodyPr/>
                    <a:lstStyle/>
                    <a:p>
                      <a:pPr marL="0" marR="0" lvl="0" indent="0" algn="l" defTabSz="449263" rtl="0" eaLnBrk="1" fontAlgn="base" latinLnBrk="0" hangingPunct="0">
                        <a:lnSpc>
                          <a:spcPct val="85000"/>
                        </a:lnSpc>
                        <a:spcBef>
                          <a:spcPts val="30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sz="1400" u="none" strike="noStrike" cap="none" normalizeH="0" baseline="0" dirty="0" smtClean="0">
                          <a:ln>
                            <a:noFill/>
                          </a:ln>
                          <a:effectLst/>
                        </a:rPr>
                        <a:t>In Bahrain, hotel occupancy rates plummeted to 5%-10%. In addition, the Formula One Grand Prix, which contributed US$600m or 2.9% of GDP to Bahrain</a:t>
                      </a:r>
                      <a:r>
                        <a:rPr kumimoji="0" lang="en-US" sz="1400" u="none" strike="noStrike" cap="none" normalizeH="0" baseline="0" dirty="0" smtClean="0">
                          <a:ln>
                            <a:noFill/>
                          </a:ln>
                          <a:effectLst/>
                        </a:rPr>
                        <a:t>’</a:t>
                      </a:r>
                      <a:r>
                        <a:rPr kumimoji="0" lang="en-GB" sz="1400" u="none" strike="noStrike" cap="none" normalizeH="0" baseline="0" dirty="0" smtClean="0">
                          <a:ln>
                            <a:noFill/>
                          </a:ln>
                          <a:effectLst/>
                        </a:rPr>
                        <a:t>s economy in 2008, was cancelled.</a:t>
                      </a:r>
                      <a:endParaRPr kumimoji="0" lang="en-GB" sz="1400" b="0" i="0" u="none" strike="noStrike" cap="none" normalizeH="0" baseline="0" dirty="0" smtClean="0">
                        <a:ln>
                          <a:noFill/>
                        </a:ln>
                        <a:solidFill>
                          <a:srgbClr val="004B78"/>
                        </a:solidFill>
                        <a:effectLst/>
                        <a:latin typeface="Georgia" charset="0"/>
                        <a:ea typeface="ＭＳ Ｐゴシック" charset="-128"/>
                        <a:cs typeface="Arial" charset="0"/>
                      </a:endParaRPr>
                    </a:p>
                  </a:txBody>
                  <a:tcPr marL="90000" marR="90000" marT="92160" marB="46800" anchor="ctr" horzOverflow="overflow"/>
                </a:tc>
              </a:tr>
            </a:tbl>
          </a:graphicData>
        </a:graphic>
      </p:graphicFrame>
      <p:graphicFrame>
        <p:nvGraphicFramePr>
          <p:cNvPr id="7" name="Chart 6"/>
          <p:cNvGraphicFramePr/>
          <p:nvPr/>
        </p:nvGraphicFramePr>
        <p:xfrm>
          <a:off x="0" y="1524000"/>
          <a:ext cx="8856984"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2"/>
          <p:cNvSpPr txBox="1">
            <a:spLocks noChangeArrowheads="1"/>
          </p:cNvSpPr>
          <p:nvPr/>
        </p:nvSpPr>
        <p:spPr bwMode="auto">
          <a:xfrm>
            <a:off x="379412" y="4976608"/>
            <a:ext cx="8459788" cy="357392"/>
          </a:xfrm>
          <a:prstGeom prst="rect">
            <a:avLst/>
          </a:prstGeom>
          <a:noFill/>
          <a:ln w="9525">
            <a:noFill/>
            <a:round/>
            <a:headEnd/>
            <a:tailEnd/>
          </a:ln>
        </p:spPr>
        <p:txBody>
          <a:bodyPr lIns="90000" tIns="46800" rIns="90000" bIns="46800"/>
          <a:lstStyle/>
          <a:p>
            <a:pPr marL="338138" indent="-334963">
              <a:lnSpc>
                <a:spcPct val="100000"/>
              </a:lnSpc>
              <a:spcBef>
                <a:spcPts val="300"/>
              </a:spcBef>
              <a:buClr>
                <a:srgbClr val="004B78"/>
              </a:buClr>
              <a:tabLst>
                <a:tab pos="338138" algn="l"/>
                <a:tab pos="784225" algn="l"/>
                <a:tab pos="1233488" algn="l"/>
                <a:tab pos="1682750" algn="l"/>
                <a:tab pos="2132013" algn="l"/>
                <a:tab pos="2581275" algn="l"/>
                <a:tab pos="3030538" algn="l"/>
                <a:tab pos="3479800" algn="l"/>
                <a:tab pos="3929063" algn="l"/>
                <a:tab pos="4378325" algn="l"/>
                <a:tab pos="4827588" algn="l"/>
                <a:tab pos="5276850" algn="l"/>
                <a:tab pos="5727700" algn="l"/>
                <a:tab pos="6175375" algn="l"/>
                <a:tab pos="6624638" algn="l"/>
                <a:tab pos="7073900" algn="l"/>
                <a:tab pos="7523163" algn="l"/>
                <a:tab pos="7972425" algn="l"/>
                <a:tab pos="8421688" algn="l"/>
                <a:tab pos="8870950" algn="l"/>
                <a:tab pos="9320213" algn="l"/>
                <a:tab pos="9432925" algn="l"/>
                <a:tab pos="9882188" algn="l"/>
                <a:tab pos="10331450" algn="l"/>
                <a:tab pos="10780713" algn="l"/>
              </a:tabLst>
            </a:pPr>
            <a:r>
              <a:rPr lang="en-GB" sz="1600" b="1" dirty="0" smtClean="0">
                <a:solidFill>
                  <a:srgbClr val="000000">
                    <a:lumMod val="85000"/>
                    <a:lumOff val="15000"/>
                  </a:srgbClr>
                </a:solidFill>
                <a:latin typeface="Calibri"/>
                <a:cs typeface="Arial" charset="0"/>
              </a:rPr>
              <a:t>The sector is vulnerable to risk perceptions and has been affected strongly in 2011.</a:t>
            </a:r>
            <a:endParaRPr lang="en-GB" sz="1600" b="1" dirty="0">
              <a:solidFill>
                <a:srgbClr val="000000">
                  <a:lumMod val="85000"/>
                  <a:lumOff val="15000"/>
                </a:srgbClr>
              </a:solidFill>
              <a:latin typeface="Calibri"/>
              <a:cs typeface="Arial" charset="0"/>
            </a:endParaRPr>
          </a:p>
          <a:p>
            <a:pPr marL="338138" indent="-334963">
              <a:lnSpc>
                <a:spcPct val="100000"/>
              </a:lnSpc>
              <a:spcBef>
                <a:spcPts val="300"/>
              </a:spcBef>
              <a:tabLst>
                <a:tab pos="338138" algn="l"/>
                <a:tab pos="784225" algn="l"/>
                <a:tab pos="1233488" algn="l"/>
                <a:tab pos="1682750" algn="l"/>
                <a:tab pos="2132013" algn="l"/>
                <a:tab pos="2581275" algn="l"/>
                <a:tab pos="3030538" algn="l"/>
                <a:tab pos="3479800" algn="l"/>
                <a:tab pos="3929063" algn="l"/>
                <a:tab pos="4378325" algn="l"/>
                <a:tab pos="4827588" algn="l"/>
                <a:tab pos="5276850" algn="l"/>
                <a:tab pos="5727700" algn="l"/>
                <a:tab pos="6175375" algn="l"/>
                <a:tab pos="6624638" algn="l"/>
                <a:tab pos="7073900" algn="l"/>
                <a:tab pos="7523163" algn="l"/>
                <a:tab pos="7972425" algn="l"/>
                <a:tab pos="8421688" algn="l"/>
                <a:tab pos="8870950" algn="l"/>
                <a:tab pos="9320213" algn="l"/>
                <a:tab pos="9432925" algn="l"/>
                <a:tab pos="9882188" algn="l"/>
                <a:tab pos="10331450" algn="l"/>
                <a:tab pos="10780713" algn="l"/>
              </a:tabLst>
            </a:pPr>
            <a:endParaRPr lang="en-GB" sz="1600" b="1" dirty="0">
              <a:solidFill>
                <a:srgbClr val="004B78"/>
              </a:solidFill>
              <a:latin typeface="Calibri"/>
              <a:cs typeface="Arial" charset="0"/>
            </a:endParaRPr>
          </a:p>
          <a:p>
            <a:pPr marL="338138" indent="-334963">
              <a:lnSpc>
                <a:spcPct val="100000"/>
              </a:lnSpc>
              <a:spcBef>
                <a:spcPts val="300"/>
              </a:spcBef>
              <a:tabLst>
                <a:tab pos="338138" algn="l"/>
                <a:tab pos="784225" algn="l"/>
                <a:tab pos="1233488" algn="l"/>
                <a:tab pos="1682750" algn="l"/>
                <a:tab pos="2132013" algn="l"/>
                <a:tab pos="2581275" algn="l"/>
                <a:tab pos="3030538" algn="l"/>
                <a:tab pos="3479800" algn="l"/>
                <a:tab pos="3929063" algn="l"/>
                <a:tab pos="4378325" algn="l"/>
                <a:tab pos="4827588" algn="l"/>
                <a:tab pos="5276850" algn="l"/>
                <a:tab pos="5727700" algn="l"/>
                <a:tab pos="6175375" algn="l"/>
                <a:tab pos="6624638" algn="l"/>
                <a:tab pos="7073900" algn="l"/>
                <a:tab pos="7523163" algn="l"/>
                <a:tab pos="7972425" algn="l"/>
                <a:tab pos="8421688" algn="l"/>
                <a:tab pos="8870950" algn="l"/>
                <a:tab pos="9320213" algn="l"/>
                <a:tab pos="9432925" algn="l"/>
                <a:tab pos="9882188" algn="l"/>
                <a:tab pos="10331450" algn="l"/>
                <a:tab pos="10780713" algn="l"/>
              </a:tabLst>
            </a:pPr>
            <a:endParaRPr lang="en-GB" sz="1600" b="1" dirty="0">
              <a:solidFill>
                <a:srgbClr val="004B78"/>
              </a:solidFill>
              <a:latin typeface="Calibri"/>
              <a:cs typeface="Arial" charset="0"/>
            </a:endParaRPr>
          </a:p>
          <a:p>
            <a:pPr marL="338138" indent="-334963">
              <a:lnSpc>
                <a:spcPct val="100000"/>
              </a:lnSpc>
              <a:spcBef>
                <a:spcPts val="300"/>
              </a:spcBef>
              <a:tabLst>
                <a:tab pos="338138" algn="l"/>
                <a:tab pos="784225" algn="l"/>
                <a:tab pos="1233488" algn="l"/>
                <a:tab pos="1682750" algn="l"/>
                <a:tab pos="2132013" algn="l"/>
                <a:tab pos="2581275" algn="l"/>
                <a:tab pos="3030538" algn="l"/>
                <a:tab pos="3479800" algn="l"/>
                <a:tab pos="3929063" algn="l"/>
                <a:tab pos="4378325" algn="l"/>
                <a:tab pos="4827588" algn="l"/>
                <a:tab pos="5276850" algn="l"/>
                <a:tab pos="5727700" algn="l"/>
                <a:tab pos="6175375" algn="l"/>
                <a:tab pos="6624638" algn="l"/>
                <a:tab pos="7073900" algn="l"/>
                <a:tab pos="7523163" algn="l"/>
                <a:tab pos="7972425" algn="l"/>
                <a:tab pos="8421688" algn="l"/>
                <a:tab pos="8870950" algn="l"/>
                <a:tab pos="9320213" algn="l"/>
                <a:tab pos="9432925" algn="l"/>
                <a:tab pos="9882188" algn="l"/>
                <a:tab pos="10331450" algn="l"/>
                <a:tab pos="10780713" algn="l"/>
              </a:tabLst>
            </a:pPr>
            <a:endParaRPr lang="en-GB" sz="1600" b="1" dirty="0">
              <a:solidFill>
                <a:srgbClr val="004B78"/>
              </a:solidFill>
              <a:latin typeface="Calibri"/>
              <a:cs typeface="Arial" charset="0"/>
            </a:endParaRPr>
          </a:p>
          <a:p>
            <a:pPr marL="338138" indent="-334963">
              <a:lnSpc>
                <a:spcPct val="100000"/>
              </a:lnSpc>
              <a:spcBef>
                <a:spcPts val="300"/>
              </a:spcBef>
              <a:tabLst>
                <a:tab pos="338138" algn="l"/>
                <a:tab pos="784225" algn="l"/>
                <a:tab pos="1233488" algn="l"/>
                <a:tab pos="1682750" algn="l"/>
                <a:tab pos="2132013" algn="l"/>
                <a:tab pos="2581275" algn="l"/>
                <a:tab pos="3030538" algn="l"/>
                <a:tab pos="3479800" algn="l"/>
                <a:tab pos="3929063" algn="l"/>
                <a:tab pos="4378325" algn="l"/>
                <a:tab pos="4827588" algn="l"/>
                <a:tab pos="5276850" algn="l"/>
                <a:tab pos="5727700" algn="l"/>
                <a:tab pos="6175375" algn="l"/>
                <a:tab pos="6624638" algn="l"/>
                <a:tab pos="7073900" algn="l"/>
                <a:tab pos="7523163" algn="l"/>
                <a:tab pos="7972425" algn="l"/>
                <a:tab pos="8421688" algn="l"/>
                <a:tab pos="8870950" algn="l"/>
                <a:tab pos="9320213" algn="l"/>
                <a:tab pos="9432925" algn="l"/>
                <a:tab pos="9882188" algn="l"/>
                <a:tab pos="10331450" algn="l"/>
                <a:tab pos="10780713" algn="l"/>
              </a:tabLst>
            </a:pPr>
            <a:endParaRPr lang="en-GB" sz="1600" b="1" dirty="0">
              <a:solidFill>
                <a:srgbClr val="004B78"/>
              </a:solidFill>
              <a:latin typeface="Calibri"/>
              <a:cs typeface="Arial" charset="0"/>
            </a:endParaRPr>
          </a:p>
          <a:p>
            <a:pPr marL="338138" indent="-334963">
              <a:lnSpc>
                <a:spcPct val="100000"/>
              </a:lnSpc>
              <a:spcBef>
                <a:spcPts val="300"/>
              </a:spcBef>
              <a:tabLst>
                <a:tab pos="338138" algn="l"/>
                <a:tab pos="784225" algn="l"/>
                <a:tab pos="1233488" algn="l"/>
                <a:tab pos="1682750" algn="l"/>
                <a:tab pos="2132013" algn="l"/>
                <a:tab pos="2581275" algn="l"/>
                <a:tab pos="3030538" algn="l"/>
                <a:tab pos="3479800" algn="l"/>
                <a:tab pos="3929063" algn="l"/>
                <a:tab pos="4378325" algn="l"/>
                <a:tab pos="4827588" algn="l"/>
                <a:tab pos="5276850" algn="l"/>
                <a:tab pos="5727700" algn="l"/>
                <a:tab pos="6175375" algn="l"/>
                <a:tab pos="6624638" algn="l"/>
                <a:tab pos="7073900" algn="l"/>
                <a:tab pos="7523163" algn="l"/>
                <a:tab pos="7972425" algn="l"/>
                <a:tab pos="8421688" algn="l"/>
                <a:tab pos="8870950" algn="l"/>
                <a:tab pos="9320213" algn="l"/>
                <a:tab pos="9432925" algn="l"/>
                <a:tab pos="9882188" algn="l"/>
                <a:tab pos="10331450" algn="l"/>
                <a:tab pos="10780713" algn="l"/>
              </a:tabLst>
            </a:pPr>
            <a:endParaRPr lang="en-GB" sz="1600" b="1" dirty="0">
              <a:solidFill>
                <a:srgbClr val="004B78"/>
              </a:solidFill>
              <a:latin typeface="Calibri"/>
              <a:cs typeface="Arial" charset="0"/>
            </a:endParaRPr>
          </a:p>
          <a:p>
            <a:pPr marL="338138" indent="-334963">
              <a:lnSpc>
                <a:spcPct val="100000"/>
              </a:lnSpc>
              <a:spcBef>
                <a:spcPts val="300"/>
              </a:spcBef>
              <a:tabLst>
                <a:tab pos="338138" algn="l"/>
                <a:tab pos="784225" algn="l"/>
                <a:tab pos="1233488" algn="l"/>
                <a:tab pos="1682750" algn="l"/>
                <a:tab pos="2132013" algn="l"/>
                <a:tab pos="2581275" algn="l"/>
                <a:tab pos="3030538" algn="l"/>
                <a:tab pos="3479800" algn="l"/>
                <a:tab pos="3929063" algn="l"/>
                <a:tab pos="4378325" algn="l"/>
                <a:tab pos="4827588" algn="l"/>
                <a:tab pos="5276850" algn="l"/>
                <a:tab pos="5727700" algn="l"/>
                <a:tab pos="6175375" algn="l"/>
                <a:tab pos="6624638" algn="l"/>
                <a:tab pos="7073900" algn="l"/>
                <a:tab pos="7523163" algn="l"/>
                <a:tab pos="7972425" algn="l"/>
                <a:tab pos="8421688" algn="l"/>
                <a:tab pos="8870950" algn="l"/>
                <a:tab pos="9320213" algn="l"/>
                <a:tab pos="9432925" algn="l"/>
                <a:tab pos="9882188" algn="l"/>
                <a:tab pos="10331450" algn="l"/>
                <a:tab pos="10780713" algn="l"/>
              </a:tabLst>
            </a:pPr>
            <a:endParaRPr lang="en-GB" sz="1600" b="1" dirty="0">
              <a:solidFill>
                <a:srgbClr val="004B78"/>
              </a:solidFill>
              <a:latin typeface="Calibri"/>
              <a:cs typeface="Arial" charset="0"/>
            </a:endParaRPr>
          </a:p>
          <a:p>
            <a:pPr marL="338138" indent="-334963">
              <a:lnSpc>
                <a:spcPct val="100000"/>
              </a:lnSpc>
              <a:spcBef>
                <a:spcPts val="300"/>
              </a:spcBef>
              <a:tabLst>
                <a:tab pos="338138" algn="l"/>
                <a:tab pos="784225" algn="l"/>
                <a:tab pos="1233488" algn="l"/>
                <a:tab pos="1682750" algn="l"/>
                <a:tab pos="2132013" algn="l"/>
                <a:tab pos="2581275" algn="l"/>
                <a:tab pos="3030538" algn="l"/>
                <a:tab pos="3479800" algn="l"/>
                <a:tab pos="3929063" algn="l"/>
                <a:tab pos="4378325" algn="l"/>
                <a:tab pos="4827588" algn="l"/>
                <a:tab pos="5276850" algn="l"/>
                <a:tab pos="5727700" algn="l"/>
                <a:tab pos="6175375" algn="l"/>
                <a:tab pos="6624638" algn="l"/>
                <a:tab pos="7073900" algn="l"/>
                <a:tab pos="7523163" algn="l"/>
                <a:tab pos="7972425" algn="l"/>
                <a:tab pos="8421688" algn="l"/>
                <a:tab pos="8870950" algn="l"/>
                <a:tab pos="9320213" algn="l"/>
                <a:tab pos="9432925" algn="l"/>
                <a:tab pos="9882188" algn="l"/>
                <a:tab pos="10331450" algn="l"/>
                <a:tab pos="10780713" algn="l"/>
              </a:tabLst>
            </a:pPr>
            <a:endParaRPr lang="en-GB" sz="1600" b="1" dirty="0">
              <a:solidFill>
                <a:srgbClr val="004B78"/>
              </a:solidFill>
              <a:latin typeface="Calibri"/>
              <a:cs typeface="Arial" charset="0"/>
            </a:endParaRPr>
          </a:p>
          <a:p>
            <a:pPr marL="338138" indent="-334963">
              <a:lnSpc>
                <a:spcPct val="100000"/>
              </a:lnSpc>
              <a:spcBef>
                <a:spcPts val="300"/>
              </a:spcBef>
              <a:buClr>
                <a:srgbClr val="004B78"/>
              </a:buClr>
              <a:tabLst>
                <a:tab pos="338138" algn="l"/>
                <a:tab pos="784225" algn="l"/>
                <a:tab pos="1233488" algn="l"/>
                <a:tab pos="1682750" algn="l"/>
                <a:tab pos="2132013" algn="l"/>
                <a:tab pos="2581275" algn="l"/>
                <a:tab pos="3030538" algn="l"/>
                <a:tab pos="3479800" algn="l"/>
                <a:tab pos="3929063" algn="l"/>
                <a:tab pos="4378325" algn="l"/>
                <a:tab pos="4827588" algn="l"/>
                <a:tab pos="5276850" algn="l"/>
                <a:tab pos="5727700" algn="l"/>
                <a:tab pos="6175375" algn="l"/>
                <a:tab pos="6624638" algn="l"/>
                <a:tab pos="7073900" algn="l"/>
                <a:tab pos="7523163" algn="l"/>
                <a:tab pos="7972425" algn="l"/>
                <a:tab pos="8421688" algn="l"/>
                <a:tab pos="8870950" algn="l"/>
                <a:tab pos="9320213" algn="l"/>
                <a:tab pos="9432925" algn="l"/>
                <a:tab pos="9882188" algn="l"/>
                <a:tab pos="10331450" algn="l"/>
                <a:tab pos="10780713" algn="l"/>
              </a:tabLst>
            </a:pPr>
            <a:endParaRPr lang="en-GB" sz="1600" b="1" dirty="0">
              <a:solidFill>
                <a:srgbClr val="004B78"/>
              </a:solidFill>
              <a:latin typeface="Calibri"/>
              <a:cs typeface="Arial" charset="0"/>
            </a:endParaRPr>
          </a:p>
          <a:p>
            <a:pPr marL="338138" indent="-334963">
              <a:lnSpc>
                <a:spcPct val="100000"/>
              </a:lnSpc>
              <a:spcBef>
                <a:spcPts val="300"/>
              </a:spcBef>
              <a:tabLst>
                <a:tab pos="338138" algn="l"/>
                <a:tab pos="784225" algn="l"/>
                <a:tab pos="1233488" algn="l"/>
                <a:tab pos="1682750" algn="l"/>
                <a:tab pos="2132013" algn="l"/>
                <a:tab pos="2581275" algn="l"/>
                <a:tab pos="3030538" algn="l"/>
                <a:tab pos="3479800" algn="l"/>
                <a:tab pos="3929063" algn="l"/>
                <a:tab pos="4378325" algn="l"/>
                <a:tab pos="4827588" algn="l"/>
                <a:tab pos="5276850" algn="l"/>
                <a:tab pos="5727700" algn="l"/>
                <a:tab pos="6175375" algn="l"/>
                <a:tab pos="6624638" algn="l"/>
                <a:tab pos="7073900" algn="l"/>
                <a:tab pos="7523163" algn="l"/>
                <a:tab pos="7972425" algn="l"/>
                <a:tab pos="8421688" algn="l"/>
                <a:tab pos="8870950" algn="l"/>
                <a:tab pos="9320213" algn="l"/>
                <a:tab pos="9432925" algn="l"/>
                <a:tab pos="9882188" algn="l"/>
                <a:tab pos="10331450" algn="l"/>
                <a:tab pos="10780713" algn="l"/>
              </a:tabLst>
            </a:pPr>
            <a:endParaRPr lang="en-GB" sz="1600" b="1" dirty="0">
              <a:solidFill>
                <a:srgbClr val="004B78"/>
              </a:solidFill>
              <a:latin typeface="Calibri"/>
              <a:cs typeface="Arial" charset="0"/>
            </a:endParaRPr>
          </a:p>
        </p:txBody>
      </p:sp>
      <p:pic>
        <p:nvPicPr>
          <p:cNvPr id="8" name="Picture 7" descr="OECD_globe_10cm.JPG"/>
          <p:cNvPicPr>
            <a:picLocks noChangeAspect="1"/>
          </p:cNvPicPr>
          <p:nvPr/>
        </p:nvPicPr>
        <p:blipFill>
          <a:blip r:embed="rId3" cstate="print"/>
          <a:stretch>
            <a:fillRect/>
          </a:stretch>
        </p:blipFill>
        <p:spPr>
          <a:xfrm>
            <a:off x="8458200" y="6248400"/>
            <a:ext cx="552939" cy="5334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88640"/>
            <a:ext cx="7416824" cy="954360"/>
          </a:xfrm>
        </p:spPr>
        <p:txBody>
          <a:bodyPr/>
          <a:lstStyle/>
          <a:p>
            <a:r>
              <a:rPr lang="en-GB" sz="2800" dirty="0" smtClean="0"/>
              <a:t>Government budgets are coming under strain, increasing vulnerabilities</a:t>
            </a:r>
            <a:endParaRPr lang="en-GB" sz="2800" dirty="0"/>
          </a:p>
        </p:txBody>
      </p:sp>
      <p:sp>
        <p:nvSpPr>
          <p:cNvPr id="4" name="Slide Number Placeholder 3"/>
          <p:cNvSpPr>
            <a:spLocks noGrp="1"/>
          </p:cNvSpPr>
          <p:nvPr>
            <p:ph type="sldNum" sz="quarter" idx="12"/>
          </p:nvPr>
        </p:nvSpPr>
        <p:spPr/>
        <p:txBody>
          <a:bodyPr/>
          <a:lstStyle/>
          <a:p>
            <a:pPr>
              <a:defRPr/>
            </a:pPr>
            <a:fld id="{1727F817-738C-4B6E-B2EB-2719E801AA31}" type="slidenum">
              <a:rPr lang="en-US" smtClean="0">
                <a:solidFill>
                  <a:prstClr val="black"/>
                </a:solidFill>
              </a:rPr>
              <a:pPr>
                <a:defRPr/>
              </a:pPr>
              <a:t>12</a:t>
            </a:fld>
            <a:endParaRPr lang="en-US">
              <a:solidFill>
                <a:prstClr val="black"/>
              </a:solidFill>
            </a:endParaRPr>
          </a:p>
        </p:txBody>
      </p:sp>
      <p:graphicFrame>
        <p:nvGraphicFramePr>
          <p:cNvPr id="5" name="Chart 4"/>
          <p:cNvGraphicFramePr/>
          <p:nvPr/>
        </p:nvGraphicFramePr>
        <p:xfrm>
          <a:off x="0" y="1600200"/>
          <a:ext cx="9144000" cy="3048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2"/>
          <p:cNvSpPr txBox="1">
            <a:spLocks noChangeArrowheads="1"/>
          </p:cNvSpPr>
          <p:nvPr/>
        </p:nvSpPr>
        <p:spPr bwMode="auto">
          <a:xfrm>
            <a:off x="228600" y="4735086"/>
            <a:ext cx="8915400" cy="2046714"/>
          </a:xfrm>
          <a:prstGeom prst="rect">
            <a:avLst/>
          </a:prstGeom>
          <a:noFill/>
          <a:ln w="9525">
            <a:noFill/>
            <a:miter lim="800000"/>
            <a:headEnd/>
            <a:tailEnd/>
          </a:ln>
        </p:spPr>
        <p:txBody>
          <a:bodyPr wrap="square">
            <a:spAutoFit/>
          </a:bodyPr>
          <a:lstStyle/>
          <a:p>
            <a:pPr eaLnBrk="0" hangingPunct="0">
              <a:lnSpc>
                <a:spcPct val="100000"/>
              </a:lnSpc>
              <a:spcBef>
                <a:spcPts val="300"/>
              </a:spcBef>
              <a:buFont typeface="Wingdings" pitchFamily="2" charset="2"/>
              <a:buChar char="Ø"/>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en-GB" sz="1400" dirty="0">
                <a:solidFill>
                  <a:prstClr val="black"/>
                </a:solidFill>
                <a:latin typeface="Calibri"/>
                <a:cs typeface="Arial" charset="0"/>
              </a:rPr>
              <a:t> </a:t>
            </a:r>
            <a:r>
              <a:rPr lang="en-GB" sz="1400" dirty="0" smtClean="0">
                <a:solidFill>
                  <a:prstClr val="black"/>
                </a:solidFill>
                <a:latin typeface="Calibri"/>
                <a:cs typeface="Arial" charset="0"/>
              </a:rPr>
              <a:t> </a:t>
            </a:r>
            <a:r>
              <a:rPr lang="en-GB" sz="1400" b="1" dirty="0" smtClean="0">
                <a:solidFill>
                  <a:prstClr val="black"/>
                </a:solidFill>
                <a:latin typeface="Calibri"/>
                <a:cs typeface="Arial" charset="0"/>
              </a:rPr>
              <a:t>Most </a:t>
            </a:r>
            <a:r>
              <a:rPr lang="en-GB" sz="1400" b="1" dirty="0">
                <a:solidFill>
                  <a:prstClr val="black"/>
                </a:solidFill>
                <a:latin typeface="Calibri"/>
                <a:cs typeface="Arial" charset="0"/>
              </a:rPr>
              <a:t>MENA oil importers are </a:t>
            </a:r>
            <a:r>
              <a:rPr lang="en-GB" sz="1400" b="1" dirty="0" smtClean="0">
                <a:solidFill>
                  <a:prstClr val="black"/>
                </a:solidFill>
                <a:latin typeface="Calibri"/>
                <a:cs typeface="Arial" charset="0"/>
              </a:rPr>
              <a:t>facing widening budget </a:t>
            </a:r>
            <a:r>
              <a:rPr lang="en-GB" sz="1400" b="1" dirty="0">
                <a:solidFill>
                  <a:prstClr val="black"/>
                </a:solidFill>
                <a:latin typeface="Calibri"/>
                <a:cs typeface="Arial" charset="0"/>
              </a:rPr>
              <a:t>deficits in 2011 </a:t>
            </a:r>
            <a:r>
              <a:rPr lang="en-GB" sz="1400" b="1" dirty="0" smtClean="0">
                <a:solidFill>
                  <a:prstClr val="black"/>
                </a:solidFill>
                <a:latin typeface="Calibri"/>
                <a:cs typeface="Arial" charset="0"/>
              </a:rPr>
              <a:t>as a result of:</a:t>
            </a:r>
            <a:endParaRPr lang="en-GB" sz="1400" dirty="0">
              <a:solidFill>
                <a:prstClr val="black"/>
              </a:solidFill>
              <a:latin typeface="Calibri"/>
              <a:cs typeface="Arial" charset="0"/>
            </a:endParaRPr>
          </a:p>
          <a:p>
            <a:pPr lvl="1" eaLnBrk="0" hangingPunct="0">
              <a:lnSpc>
                <a:spcPct val="100000"/>
              </a:lnSpc>
              <a:spcBef>
                <a:spcPts val="300"/>
              </a:spcBef>
              <a:buFont typeface="Arial" pitchFamily="34" charset="0"/>
              <a:buChar cha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en-GB" sz="1400" dirty="0">
                <a:solidFill>
                  <a:prstClr val="black"/>
                </a:solidFill>
                <a:latin typeface="Calibri"/>
                <a:cs typeface="Arial" charset="0"/>
              </a:rPr>
              <a:t> </a:t>
            </a:r>
            <a:r>
              <a:rPr lang="en-GB" sz="1400" dirty="0" smtClean="0">
                <a:solidFill>
                  <a:prstClr val="black"/>
                </a:solidFill>
                <a:latin typeface="Calibri"/>
                <a:cs typeface="Arial" charset="0"/>
              </a:rPr>
              <a:t>Immediate </a:t>
            </a:r>
            <a:r>
              <a:rPr lang="en-GB" sz="1400" dirty="0">
                <a:solidFill>
                  <a:prstClr val="black"/>
                </a:solidFill>
                <a:latin typeface="Calibri"/>
                <a:cs typeface="Arial" charset="0"/>
              </a:rPr>
              <a:t>costs of unrest (economic disruptions, loss of tax revenues, security expenses, </a:t>
            </a:r>
            <a:r>
              <a:rPr lang="en-GB" sz="1400" dirty="0" smtClean="0">
                <a:solidFill>
                  <a:prstClr val="black"/>
                </a:solidFill>
                <a:latin typeface="Calibri"/>
                <a:cs typeface="Arial" charset="0"/>
              </a:rPr>
              <a:t>compensations)</a:t>
            </a:r>
            <a:endParaRPr lang="en-GB" sz="1400" dirty="0">
              <a:solidFill>
                <a:prstClr val="black"/>
              </a:solidFill>
              <a:latin typeface="Calibri"/>
              <a:cs typeface="Arial" charset="0"/>
            </a:endParaRPr>
          </a:p>
          <a:p>
            <a:pPr lvl="1" eaLnBrk="0" hangingPunct="0">
              <a:lnSpc>
                <a:spcPct val="100000"/>
              </a:lnSpc>
              <a:spcBef>
                <a:spcPts val="300"/>
              </a:spcBef>
              <a:buFont typeface="Arial" pitchFamily="34" charset="0"/>
              <a:buChar cha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en-GB" sz="1400" dirty="0">
                <a:solidFill>
                  <a:prstClr val="black"/>
                </a:solidFill>
                <a:latin typeface="Calibri"/>
                <a:cs typeface="Arial" charset="0"/>
              </a:rPr>
              <a:t> </a:t>
            </a:r>
            <a:r>
              <a:rPr lang="en-GB" sz="1400" dirty="0" smtClean="0">
                <a:solidFill>
                  <a:prstClr val="black"/>
                </a:solidFill>
                <a:latin typeface="Calibri"/>
                <a:cs typeface="Arial" charset="0"/>
              </a:rPr>
              <a:t>Increased </a:t>
            </a:r>
            <a:r>
              <a:rPr lang="en-GB" sz="1400" dirty="0">
                <a:solidFill>
                  <a:prstClr val="black"/>
                </a:solidFill>
                <a:latin typeface="Calibri"/>
                <a:cs typeface="Arial" charset="0"/>
              </a:rPr>
              <a:t>public spending (tax cuts, pay raises, creation of government jobs)</a:t>
            </a:r>
          </a:p>
          <a:p>
            <a:pPr lvl="1" eaLnBrk="0" hangingPunct="0">
              <a:lnSpc>
                <a:spcPct val="100000"/>
              </a:lnSpc>
              <a:spcBef>
                <a:spcPts val="300"/>
              </a:spcBef>
              <a:buFont typeface="Arial" pitchFamily="34" charset="0"/>
              <a:buChar cha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en-GB" sz="1400" dirty="0">
                <a:solidFill>
                  <a:prstClr val="black"/>
                </a:solidFill>
                <a:latin typeface="Calibri"/>
                <a:cs typeface="Arial" charset="0"/>
              </a:rPr>
              <a:t> </a:t>
            </a:r>
            <a:r>
              <a:rPr lang="en-GB" sz="1400" dirty="0" smtClean="0">
                <a:solidFill>
                  <a:prstClr val="black"/>
                </a:solidFill>
                <a:latin typeface="Calibri"/>
                <a:cs typeface="Arial" charset="0"/>
              </a:rPr>
              <a:t>High </a:t>
            </a:r>
            <a:r>
              <a:rPr lang="en-GB" sz="1400" dirty="0">
                <a:solidFill>
                  <a:prstClr val="black"/>
                </a:solidFill>
                <a:latin typeface="Calibri"/>
                <a:cs typeface="Arial" charset="0"/>
              </a:rPr>
              <a:t>food and energy prices (subsidies)</a:t>
            </a:r>
          </a:p>
          <a:p>
            <a:pPr eaLnBrk="0" hangingPunct="0">
              <a:lnSpc>
                <a:spcPct val="100000"/>
              </a:lnSpc>
              <a:spcBef>
                <a:spcPts val="300"/>
              </a:spcBef>
              <a:buFont typeface="Wingdings" pitchFamily="2" charset="2"/>
              <a:buChar char="Ø"/>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en-GB" sz="1400" b="1" dirty="0" smtClean="0">
                <a:solidFill>
                  <a:prstClr val="black"/>
                </a:solidFill>
                <a:latin typeface="Calibri"/>
                <a:cs typeface="Arial" charset="0"/>
              </a:rPr>
              <a:t> Most </a:t>
            </a:r>
            <a:r>
              <a:rPr lang="en-GB" sz="1400" b="1" dirty="0">
                <a:solidFill>
                  <a:prstClr val="black"/>
                </a:solidFill>
                <a:latin typeface="Calibri"/>
                <a:cs typeface="Arial" charset="0"/>
              </a:rPr>
              <a:t>MENA oil exporters </a:t>
            </a:r>
            <a:r>
              <a:rPr lang="en-GB" sz="1400" b="1" dirty="0" smtClean="0">
                <a:solidFill>
                  <a:prstClr val="black"/>
                </a:solidFill>
                <a:latin typeface="Calibri"/>
                <a:cs typeface="Arial" charset="0"/>
              </a:rPr>
              <a:t>(except for Yemen and Syria) </a:t>
            </a:r>
            <a:r>
              <a:rPr lang="en-GB" sz="1400" b="1" dirty="0">
                <a:solidFill>
                  <a:prstClr val="black"/>
                </a:solidFill>
                <a:latin typeface="Calibri"/>
                <a:cs typeface="Arial" charset="0"/>
              </a:rPr>
              <a:t>are expected to </a:t>
            </a:r>
            <a:r>
              <a:rPr lang="en-GB" sz="1400" b="1" dirty="0" smtClean="0">
                <a:solidFill>
                  <a:prstClr val="black"/>
                </a:solidFill>
                <a:latin typeface="Calibri"/>
                <a:cs typeface="Arial" charset="0"/>
              </a:rPr>
              <a:t>generate budget surpluses </a:t>
            </a:r>
            <a:r>
              <a:rPr lang="en-GB" sz="1400" dirty="0">
                <a:solidFill>
                  <a:prstClr val="black"/>
                </a:solidFill>
                <a:latin typeface="Calibri"/>
                <a:cs typeface="Arial" charset="0"/>
              </a:rPr>
              <a:t>in 2011 based on conservative estimations of annual average oil </a:t>
            </a:r>
            <a:r>
              <a:rPr lang="en-GB" sz="1400" dirty="0" smtClean="0">
                <a:solidFill>
                  <a:prstClr val="black"/>
                </a:solidFill>
                <a:latin typeface="Calibri"/>
                <a:cs typeface="Arial" charset="0"/>
              </a:rPr>
              <a:t>prices. </a:t>
            </a:r>
            <a:endParaRPr lang="en-GB" sz="1400" dirty="0">
              <a:solidFill>
                <a:prstClr val="black"/>
              </a:solidFill>
              <a:latin typeface="Calibri"/>
              <a:cs typeface="Arial" charset="0"/>
            </a:endParaRPr>
          </a:p>
          <a:p>
            <a:pPr eaLnBrk="0" hangingPunct="0">
              <a:lnSpc>
                <a:spcPct val="100000"/>
              </a:lnSpc>
              <a:spcBef>
                <a:spcPts val="300"/>
              </a:spcBef>
              <a:buFont typeface="Wingdings" pitchFamily="2" charset="2"/>
              <a:buChar char="Ø"/>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en-GB" sz="1400" dirty="0" smtClean="0">
                <a:solidFill>
                  <a:prstClr val="black"/>
                </a:solidFill>
                <a:latin typeface="Calibri"/>
                <a:cs typeface="Arial" charset="0"/>
              </a:rPr>
              <a:t> Large </a:t>
            </a:r>
            <a:r>
              <a:rPr lang="en-GB" sz="1400" dirty="0">
                <a:solidFill>
                  <a:prstClr val="black"/>
                </a:solidFill>
                <a:latin typeface="Calibri"/>
                <a:cs typeface="Arial" charset="0"/>
              </a:rPr>
              <a:t>spending increases </a:t>
            </a:r>
            <a:r>
              <a:rPr lang="en-GB" sz="1400" dirty="0" smtClean="0">
                <a:solidFill>
                  <a:prstClr val="black"/>
                </a:solidFill>
                <a:latin typeface="Calibri"/>
                <a:cs typeface="Arial" charset="0"/>
              </a:rPr>
              <a:t>announced by governments will </a:t>
            </a:r>
            <a:r>
              <a:rPr lang="en-GB" sz="1400" b="1" dirty="0" smtClean="0">
                <a:solidFill>
                  <a:prstClr val="black"/>
                </a:solidFill>
                <a:latin typeface="Calibri"/>
                <a:cs typeface="Arial" charset="0"/>
              </a:rPr>
              <a:t>add strain</a:t>
            </a:r>
            <a:r>
              <a:rPr lang="en-GB" sz="1400" dirty="0" smtClean="0">
                <a:solidFill>
                  <a:prstClr val="black"/>
                </a:solidFill>
                <a:latin typeface="Calibri"/>
                <a:cs typeface="Arial" charset="0"/>
              </a:rPr>
              <a:t> to public finances in coming years:</a:t>
            </a:r>
          </a:p>
          <a:p>
            <a:pPr eaLnBrk="0" hangingPunct="0">
              <a:lnSpc>
                <a:spcPct val="100000"/>
              </a:lnSpc>
              <a:spcBef>
                <a:spcPts val="300"/>
              </a:spcBef>
              <a:buFont typeface="Wingdings" pitchFamily="2" charset="2"/>
              <a:buChar char="Ø"/>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en-GB" sz="1400" dirty="0" smtClean="0">
                <a:solidFill>
                  <a:prstClr val="black"/>
                </a:solidFill>
                <a:latin typeface="Calibri"/>
                <a:cs typeface="Arial" charset="0"/>
              </a:rPr>
              <a:t> Infrastructure </a:t>
            </a:r>
            <a:r>
              <a:rPr lang="en-GB" sz="1400" dirty="0">
                <a:solidFill>
                  <a:prstClr val="black"/>
                </a:solidFill>
                <a:latin typeface="Calibri"/>
                <a:cs typeface="Arial" charset="0"/>
              </a:rPr>
              <a:t>projects, new government jobs, </a:t>
            </a:r>
            <a:r>
              <a:rPr lang="en-GB" sz="1400" dirty="0" smtClean="0">
                <a:solidFill>
                  <a:prstClr val="black"/>
                </a:solidFill>
                <a:latin typeface="Calibri"/>
                <a:cs typeface="Arial" charset="0"/>
              </a:rPr>
              <a:t> pay </a:t>
            </a:r>
            <a:r>
              <a:rPr lang="en-GB" sz="1400" dirty="0">
                <a:solidFill>
                  <a:prstClr val="black"/>
                </a:solidFill>
                <a:latin typeface="Calibri"/>
                <a:cs typeface="Arial" charset="0"/>
              </a:rPr>
              <a:t>increases</a:t>
            </a:r>
            <a:r>
              <a:rPr lang="en-GB" sz="1400" dirty="0" smtClean="0">
                <a:solidFill>
                  <a:prstClr val="black"/>
                </a:solidFill>
                <a:latin typeface="Calibri"/>
                <a:cs typeface="Arial" charset="0"/>
              </a:rPr>
              <a:t>, cash benefits to populations.</a:t>
            </a:r>
            <a:endParaRPr lang="en-GB" sz="1400" dirty="0">
              <a:solidFill>
                <a:prstClr val="black"/>
              </a:solidFill>
              <a:latin typeface="Calibri"/>
              <a:cs typeface="Arial" charset="0"/>
            </a:endParaRPr>
          </a:p>
        </p:txBody>
      </p:sp>
      <p:pic>
        <p:nvPicPr>
          <p:cNvPr id="8" name="Picture 7" descr="OECD_globe_10cm.JPG"/>
          <p:cNvPicPr>
            <a:picLocks noChangeAspect="1"/>
          </p:cNvPicPr>
          <p:nvPr/>
        </p:nvPicPr>
        <p:blipFill>
          <a:blip r:embed="rId3" cstate="print"/>
          <a:stretch>
            <a:fillRect/>
          </a:stretch>
        </p:blipFill>
        <p:spPr>
          <a:xfrm>
            <a:off x="8458200" y="6248400"/>
            <a:ext cx="552939" cy="5334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dirty="0" smtClean="0"/>
              <a:t>Structural challenges </a:t>
            </a:r>
            <a:r>
              <a:rPr lang="fr-FR" dirty="0" err="1" smtClean="0"/>
              <a:t>may</a:t>
            </a:r>
            <a:r>
              <a:rPr lang="fr-FR" dirty="0" smtClean="0"/>
              <a:t> </a:t>
            </a:r>
            <a:r>
              <a:rPr lang="fr-FR" dirty="0" err="1" smtClean="0"/>
              <a:t>jeopardise</a:t>
            </a:r>
            <a:r>
              <a:rPr lang="fr-FR" dirty="0" smtClean="0"/>
              <a:t> a return to normal in the medium </a:t>
            </a:r>
            <a:r>
              <a:rPr lang="fr-FR" dirty="0" err="1" smtClean="0"/>
              <a:t>term</a:t>
            </a:r>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92075" y="3962400"/>
          <a:ext cx="8929686" cy="2149476"/>
        </p:xfrm>
        <a:graphic>
          <a:graphicData uri="http://schemas.openxmlformats.org/drawingml/2006/table">
            <a:tbl>
              <a:tblPr firstRow="1" bandRow="1">
                <a:tableStyleId>{9D7B26C5-4107-4FEC-AEDC-1716B250A1EF}</a:tableStyleId>
              </a:tblPr>
              <a:tblGrid>
                <a:gridCol w="1488281"/>
                <a:gridCol w="1488281"/>
                <a:gridCol w="1488281"/>
                <a:gridCol w="1488281"/>
                <a:gridCol w="1488281"/>
                <a:gridCol w="1488281"/>
              </a:tblGrid>
              <a:tr h="731736">
                <a:tc>
                  <a:txBody>
                    <a:bodyPr/>
                    <a:lstStyle/>
                    <a:p>
                      <a:pPr algn="ctr"/>
                      <a:r>
                        <a:rPr lang="en-GB" sz="1400" b="1" noProof="0" dirty="0" smtClean="0"/>
                        <a:t>Group</a:t>
                      </a:r>
                      <a:endParaRPr lang="en-GB" sz="1400" b="1" noProof="0" dirty="0"/>
                    </a:p>
                  </a:txBody>
                  <a:tcPr marL="91447" marR="91447" marT="45734" marB="45734"/>
                </a:tc>
                <a:tc>
                  <a:txBody>
                    <a:bodyPr/>
                    <a:lstStyle/>
                    <a:p>
                      <a:pPr algn="ctr"/>
                      <a:r>
                        <a:rPr lang="en-GB" sz="1400" b="1" noProof="0" dirty="0" smtClean="0"/>
                        <a:t>GDP billion US$  (PPP)</a:t>
                      </a:r>
                      <a:endParaRPr lang="en-GB" sz="1400" b="1" noProof="0" dirty="0"/>
                    </a:p>
                  </a:txBody>
                  <a:tcPr marL="91447" marR="91447" marT="45734" marB="45734"/>
                </a:tc>
                <a:tc>
                  <a:txBody>
                    <a:bodyPr/>
                    <a:lstStyle/>
                    <a:p>
                      <a:pPr algn="ctr"/>
                      <a:r>
                        <a:rPr lang="en-GB" sz="1400" b="1" noProof="0" dirty="0" smtClean="0"/>
                        <a:t>% MENA GDP</a:t>
                      </a:r>
                      <a:endParaRPr lang="en-GB" sz="1400" b="1" noProof="0" dirty="0"/>
                    </a:p>
                  </a:txBody>
                  <a:tcPr marL="91447" marR="91447" marT="45734" marB="45734"/>
                </a:tc>
                <a:tc>
                  <a:txBody>
                    <a:bodyPr/>
                    <a:lstStyle/>
                    <a:p>
                      <a:pPr algn="ctr"/>
                      <a:r>
                        <a:rPr lang="en-GB" sz="1400" b="1" noProof="0" dirty="0" smtClean="0"/>
                        <a:t>Population</a:t>
                      </a:r>
                      <a:r>
                        <a:rPr lang="en-GB" sz="1400" b="1" baseline="0" noProof="0" dirty="0" smtClean="0"/>
                        <a:t> </a:t>
                      </a:r>
                      <a:r>
                        <a:rPr lang="en-GB" sz="1400" b="1" noProof="0" dirty="0" smtClean="0"/>
                        <a:t> in millions</a:t>
                      </a:r>
                      <a:endParaRPr lang="en-GB" sz="1400" b="1" noProof="0" dirty="0"/>
                    </a:p>
                  </a:txBody>
                  <a:tcPr marL="91447" marR="91447" marT="45734" marB="45734"/>
                </a:tc>
                <a:tc>
                  <a:txBody>
                    <a:bodyPr/>
                    <a:lstStyle/>
                    <a:p>
                      <a:pPr algn="ctr"/>
                      <a:r>
                        <a:rPr lang="en-GB" sz="1400" b="1" noProof="0" dirty="0" smtClean="0"/>
                        <a:t>%</a:t>
                      </a:r>
                      <a:r>
                        <a:rPr lang="en-GB" sz="1400" b="1" baseline="0" noProof="0" dirty="0" smtClean="0"/>
                        <a:t> MENA population</a:t>
                      </a:r>
                      <a:endParaRPr lang="en-GB" sz="1400" b="1" noProof="0" dirty="0"/>
                    </a:p>
                  </a:txBody>
                  <a:tcPr marL="91447" marR="91447" marT="45734" marB="45734"/>
                </a:tc>
                <a:tc>
                  <a:txBody>
                    <a:bodyPr/>
                    <a:lstStyle/>
                    <a:p>
                      <a:pPr algn="ctr"/>
                      <a:r>
                        <a:rPr lang="en-GB" sz="1400" b="1" noProof="0" dirty="0" smtClean="0"/>
                        <a:t>GDP per capita US$ (PPP)</a:t>
                      </a:r>
                      <a:endParaRPr lang="en-GB" sz="1400" b="1" noProof="0" dirty="0"/>
                    </a:p>
                  </a:txBody>
                  <a:tcPr marL="91447" marR="91447" marT="45734" marB="45734"/>
                </a:tc>
              </a:tr>
              <a:tr h="304890">
                <a:tc>
                  <a:txBody>
                    <a:bodyPr/>
                    <a:lstStyle/>
                    <a:p>
                      <a:r>
                        <a:rPr lang="en-GB" sz="1400" noProof="0" dirty="0" smtClean="0">
                          <a:solidFill>
                            <a:srgbClr val="00B0F0"/>
                          </a:solidFill>
                        </a:rPr>
                        <a:t>Resource</a:t>
                      </a:r>
                      <a:r>
                        <a:rPr lang="en-GB" sz="1400" baseline="0" noProof="0" dirty="0" smtClean="0">
                          <a:solidFill>
                            <a:srgbClr val="00B0F0"/>
                          </a:solidFill>
                        </a:rPr>
                        <a:t> poor</a:t>
                      </a:r>
                      <a:endParaRPr lang="en-GB" sz="1400" noProof="0" dirty="0">
                        <a:solidFill>
                          <a:srgbClr val="00B0F0"/>
                        </a:solidFill>
                      </a:endParaRPr>
                    </a:p>
                  </a:txBody>
                  <a:tcPr marL="91447" marR="91447" marT="45734" marB="45734"/>
                </a:tc>
                <a:tc>
                  <a:txBody>
                    <a:bodyPr/>
                    <a:lstStyle/>
                    <a:p>
                      <a:pPr algn="ctr"/>
                      <a:r>
                        <a:rPr lang="en-GB" sz="1400" noProof="0" dirty="0" smtClean="0">
                          <a:solidFill>
                            <a:srgbClr val="00B0F0"/>
                          </a:solidFill>
                        </a:rPr>
                        <a:t>854.1</a:t>
                      </a:r>
                      <a:endParaRPr lang="en-GB" sz="1400" noProof="0" dirty="0">
                        <a:solidFill>
                          <a:srgbClr val="00B0F0"/>
                        </a:solidFill>
                      </a:endParaRPr>
                    </a:p>
                  </a:txBody>
                  <a:tcPr marL="91447" marR="91447" marT="45734" marB="45734"/>
                </a:tc>
                <a:tc>
                  <a:txBody>
                    <a:bodyPr/>
                    <a:lstStyle/>
                    <a:p>
                      <a:pPr algn="ctr"/>
                      <a:r>
                        <a:rPr lang="en-GB" sz="1400" noProof="0" dirty="0" smtClean="0">
                          <a:solidFill>
                            <a:srgbClr val="00B0F0"/>
                          </a:solidFill>
                        </a:rPr>
                        <a:t>31.8</a:t>
                      </a:r>
                      <a:endParaRPr lang="en-GB" sz="1400" noProof="0" dirty="0">
                        <a:solidFill>
                          <a:srgbClr val="00B0F0"/>
                        </a:solidFill>
                      </a:endParaRPr>
                    </a:p>
                  </a:txBody>
                  <a:tcPr marL="91447" marR="91447" marT="45734" marB="45734"/>
                </a:tc>
                <a:tc>
                  <a:txBody>
                    <a:bodyPr/>
                    <a:lstStyle/>
                    <a:p>
                      <a:pPr algn="ctr"/>
                      <a:r>
                        <a:rPr lang="en-GB" sz="1400" noProof="0" dirty="0" smtClean="0">
                          <a:solidFill>
                            <a:srgbClr val="00B0F0"/>
                          </a:solidFill>
                        </a:rPr>
                        <a:t>144.0</a:t>
                      </a:r>
                      <a:endParaRPr lang="en-GB" sz="1400" noProof="0" dirty="0">
                        <a:solidFill>
                          <a:srgbClr val="00B0F0"/>
                        </a:solidFill>
                      </a:endParaRPr>
                    </a:p>
                  </a:txBody>
                  <a:tcPr marL="91447" marR="91447" marT="45734" marB="45734"/>
                </a:tc>
                <a:tc>
                  <a:txBody>
                    <a:bodyPr/>
                    <a:lstStyle/>
                    <a:p>
                      <a:pPr algn="ctr"/>
                      <a:r>
                        <a:rPr lang="en-GB" sz="1400" noProof="0" dirty="0" smtClean="0">
                          <a:solidFill>
                            <a:srgbClr val="00B0F0"/>
                          </a:solidFill>
                        </a:rPr>
                        <a:t>48.1</a:t>
                      </a:r>
                      <a:endParaRPr lang="en-GB" sz="1400" noProof="0" dirty="0">
                        <a:solidFill>
                          <a:srgbClr val="00B0F0"/>
                        </a:solidFill>
                      </a:endParaRPr>
                    </a:p>
                  </a:txBody>
                  <a:tcPr marL="91447" marR="91447" marT="45734" marB="45734"/>
                </a:tc>
                <a:tc>
                  <a:txBody>
                    <a:bodyPr/>
                    <a:lstStyle/>
                    <a:p>
                      <a:pPr algn="ctr"/>
                      <a:r>
                        <a:rPr lang="en-GB" sz="1400" noProof="0" dirty="0" smtClean="0">
                          <a:solidFill>
                            <a:srgbClr val="00B0F0"/>
                          </a:solidFill>
                        </a:rPr>
                        <a:t>6 701</a:t>
                      </a:r>
                      <a:endParaRPr lang="en-GB" sz="1400" noProof="0" dirty="0">
                        <a:solidFill>
                          <a:srgbClr val="00B0F0"/>
                        </a:solidFill>
                      </a:endParaRPr>
                    </a:p>
                  </a:txBody>
                  <a:tcPr marL="91447" marR="91447" marT="45734" marB="45734"/>
                </a:tc>
              </a:tr>
              <a:tr h="370950">
                <a:tc>
                  <a:txBody>
                    <a:bodyPr/>
                    <a:lstStyle/>
                    <a:p>
                      <a:r>
                        <a:rPr lang="en-GB" sz="1400" noProof="0" dirty="0" smtClean="0">
                          <a:solidFill>
                            <a:srgbClr val="008000"/>
                          </a:solidFill>
                        </a:rPr>
                        <a:t>L.</a:t>
                      </a:r>
                      <a:r>
                        <a:rPr lang="en-GB" sz="1400" baseline="0" noProof="0" dirty="0" smtClean="0">
                          <a:solidFill>
                            <a:srgbClr val="008000"/>
                          </a:solidFill>
                        </a:rPr>
                        <a:t> A.</a:t>
                      </a:r>
                      <a:endParaRPr lang="en-GB" sz="1400" noProof="0" dirty="0">
                        <a:solidFill>
                          <a:srgbClr val="008000"/>
                        </a:solidFill>
                      </a:endParaRPr>
                    </a:p>
                  </a:txBody>
                  <a:tcPr marL="91447" marR="91447" marT="45734" marB="45734"/>
                </a:tc>
                <a:tc>
                  <a:txBody>
                    <a:bodyPr/>
                    <a:lstStyle/>
                    <a:p>
                      <a:pPr algn="ctr"/>
                      <a:r>
                        <a:rPr lang="en-GB" sz="1400" noProof="0" dirty="0" smtClean="0">
                          <a:solidFill>
                            <a:srgbClr val="008000"/>
                          </a:solidFill>
                        </a:rPr>
                        <a:t>536.2</a:t>
                      </a:r>
                      <a:endParaRPr lang="en-GB" sz="1400" noProof="0" dirty="0">
                        <a:solidFill>
                          <a:srgbClr val="008000"/>
                        </a:solidFill>
                      </a:endParaRPr>
                    </a:p>
                  </a:txBody>
                  <a:tcPr marL="91447" marR="91447" marT="45734" marB="45734"/>
                </a:tc>
                <a:tc>
                  <a:txBody>
                    <a:bodyPr/>
                    <a:lstStyle/>
                    <a:p>
                      <a:pPr algn="ctr"/>
                      <a:r>
                        <a:rPr lang="en-GB" sz="1400" noProof="0" dirty="0" smtClean="0">
                          <a:solidFill>
                            <a:srgbClr val="008000"/>
                          </a:solidFill>
                        </a:rPr>
                        <a:t>19.9</a:t>
                      </a:r>
                      <a:endParaRPr lang="en-GB" sz="1400" noProof="0" dirty="0">
                        <a:solidFill>
                          <a:srgbClr val="008000"/>
                        </a:solidFill>
                      </a:endParaRPr>
                    </a:p>
                  </a:txBody>
                  <a:tcPr marL="91447" marR="91447" marT="45734" marB="45734"/>
                </a:tc>
                <a:tc>
                  <a:txBody>
                    <a:bodyPr/>
                    <a:lstStyle/>
                    <a:p>
                      <a:pPr algn="ctr"/>
                      <a:r>
                        <a:rPr lang="en-GB" sz="1400" noProof="0" dirty="0" smtClean="0">
                          <a:solidFill>
                            <a:srgbClr val="008000"/>
                          </a:solidFill>
                        </a:rPr>
                        <a:t>111.1</a:t>
                      </a:r>
                      <a:endParaRPr lang="en-GB" sz="1400" noProof="0" dirty="0">
                        <a:solidFill>
                          <a:srgbClr val="008000"/>
                        </a:solidFill>
                      </a:endParaRPr>
                    </a:p>
                  </a:txBody>
                  <a:tcPr marL="91447" marR="91447" marT="45734" marB="45734"/>
                </a:tc>
                <a:tc>
                  <a:txBody>
                    <a:bodyPr/>
                    <a:lstStyle/>
                    <a:p>
                      <a:pPr algn="ctr"/>
                      <a:r>
                        <a:rPr lang="en-GB" sz="1400" noProof="0" dirty="0" smtClean="0">
                          <a:solidFill>
                            <a:srgbClr val="008000"/>
                          </a:solidFill>
                        </a:rPr>
                        <a:t>37.1</a:t>
                      </a:r>
                      <a:endParaRPr lang="en-GB" sz="1400" noProof="0" dirty="0">
                        <a:solidFill>
                          <a:srgbClr val="008000"/>
                        </a:solidFill>
                      </a:endParaRPr>
                    </a:p>
                  </a:txBody>
                  <a:tcPr marL="91447" marR="91447" marT="45734" marB="45734"/>
                </a:tc>
                <a:tc>
                  <a:txBody>
                    <a:bodyPr/>
                    <a:lstStyle/>
                    <a:p>
                      <a:pPr algn="ctr"/>
                      <a:r>
                        <a:rPr lang="en-GB" sz="1400" noProof="0" dirty="0" smtClean="0">
                          <a:solidFill>
                            <a:srgbClr val="008000"/>
                          </a:solidFill>
                        </a:rPr>
                        <a:t>5 425 </a:t>
                      </a:r>
                      <a:endParaRPr lang="en-GB" sz="1400" noProof="0" dirty="0">
                        <a:solidFill>
                          <a:srgbClr val="008000"/>
                        </a:solidFill>
                      </a:endParaRPr>
                    </a:p>
                  </a:txBody>
                  <a:tcPr marL="91447" marR="91447" marT="45734" marB="45734"/>
                </a:tc>
              </a:tr>
              <a:tr h="370950">
                <a:tc>
                  <a:txBody>
                    <a:bodyPr/>
                    <a:lstStyle/>
                    <a:p>
                      <a:r>
                        <a:rPr lang="en-GB" sz="1400" noProof="0" dirty="0" smtClean="0">
                          <a:solidFill>
                            <a:srgbClr val="FF6600"/>
                          </a:solidFill>
                        </a:rPr>
                        <a:t>L. I.</a:t>
                      </a:r>
                      <a:endParaRPr lang="en-GB" sz="1400" noProof="0" dirty="0">
                        <a:solidFill>
                          <a:srgbClr val="FF6600"/>
                        </a:solidFill>
                      </a:endParaRPr>
                    </a:p>
                  </a:txBody>
                  <a:tcPr marL="91447" marR="91447" marT="45734" marB="45734"/>
                </a:tc>
                <a:tc>
                  <a:txBody>
                    <a:bodyPr/>
                    <a:lstStyle/>
                    <a:p>
                      <a:pPr algn="ctr"/>
                      <a:r>
                        <a:rPr lang="en-GB" sz="1400" noProof="0" dirty="0" smtClean="0">
                          <a:solidFill>
                            <a:srgbClr val="FF6600"/>
                          </a:solidFill>
                        </a:rPr>
                        <a:t>1 298</a:t>
                      </a:r>
                      <a:endParaRPr lang="en-GB" sz="1400" noProof="0" dirty="0">
                        <a:solidFill>
                          <a:srgbClr val="FF6600"/>
                        </a:solidFill>
                      </a:endParaRPr>
                    </a:p>
                  </a:txBody>
                  <a:tcPr marL="91447" marR="91447" marT="45734" marB="45734"/>
                </a:tc>
                <a:tc>
                  <a:txBody>
                    <a:bodyPr/>
                    <a:lstStyle/>
                    <a:p>
                      <a:pPr algn="ctr"/>
                      <a:r>
                        <a:rPr lang="en-GB" sz="1400" noProof="0" dirty="0" smtClean="0">
                          <a:solidFill>
                            <a:srgbClr val="FF6600"/>
                          </a:solidFill>
                        </a:rPr>
                        <a:t>48.3</a:t>
                      </a:r>
                      <a:endParaRPr lang="en-GB" sz="1400" noProof="0" dirty="0">
                        <a:solidFill>
                          <a:srgbClr val="FF6600"/>
                        </a:solidFill>
                      </a:endParaRPr>
                    </a:p>
                  </a:txBody>
                  <a:tcPr marL="91447" marR="91447" marT="45734" marB="45734"/>
                </a:tc>
                <a:tc>
                  <a:txBody>
                    <a:bodyPr/>
                    <a:lstStyle/>
                    <a:p>
                      <a:pPr algn="ctr"/>
                      <a:r>
                        <a:rPr lang="en-GB" sz="1400" noProof="0" dirty="0" smtClean="0">
                          <a:solidFill>
                            <a:srgbClr val="FF6600"/>
                          </a:solidFill>
                        </a:rPr>
                        <a:t>44.2</a:t>
                      </a:r>
                      <a:endParaRPr lang="en-GB" sz="1400" noProof="0" dirty="0">
                        <a:solidFill>
                          <a:srgbClr val="FF6600"/>
                        </a:solidFill>
                      </a:endParaRPr>
                    </a:p>
                  </a:txBody>
                  <a:tcPr marL="91447" marR="91447" marT="45734" marB="45734"/>
                </a:tc>
                <a:tc>
                  <a:txBody>
                    <a:bodyPr/>
                    <a:lstStyle/>
                    <a:p>
                      <a:pPr algn="ctr"/>
                      <a:r>
                        <a:rPr lang="en-GB" sz="1400" noProof="0" dirty="0" smtClean="0">
                          <a:solidFill>
                            <a:srgbClr val="FF6600"/>
                          </a:solidFill>
                        </a:rPr>
                        <a:t>14.8</a:t>
                      </a:r>
                      <a:endParaRPr lang="en-GB" sz="1400" noProof="0" dirty="0">
                        <a:solidFill>
                          <a:srgbClr val="FF6600"/>
                        </a:solidFill>
                      </a:endParaRPr>
                    </a:p>
                  </a:txBody>
                  <a:tcPr marL="91447" marR="91447" marT="45734" marB="45734"/>
                </a:tc>
                <a:tc>
                  <a:txBody>
                    <a:bodyPr/>
                    <a:lstStyle/>
                    <a:p>
                      <a:pPr algn="ctr"/>
                      <a:r>
                        <a:rPr lang="en-GB" sz="1400" noProof="0" dirty="0" smtClean="0">
                          <a:solidFill>
                            <a:srgbClr val="FF6600"/>
                          </a:solidFill>
                        </a:rPr>
                        <a:t>34 204</a:t>
                      </a:r>
                      <a:endParaRPr lang="en-GB" sz="1400" noProof="0" dirty="0">
                        <a:solidFill>
                          <a:srgbClr val="FF6600"/>
                        </a:solidFill>
                      </a:endParaRPr>
                    </a:p>
                  </a:txBody>
                  <a:tcPr marL="91447" marR="91447" marT="45734" marB="45734"/>
                </a:tc>
              </a:tr>
              <a:tr h="370950">
                <a:tc>
                  <a:txBody>
                    <a:bodyPr/>
                    <a:lstStyle/>
                    <a:p>
                      <a:r>
                        <a:rPr lang="en-GB" sz="1400" noProof="0" dirty="0" smtClean="0"/>
                        <a:t>MENA</a:t>
                      </a:r>
                      <a:endParaRPr lang="en-GB" sz="1400" noProof="0" dirty="0"/>
                    </a:p>
                  </a:txBody>
                  <a:tcPr marL="91447" marR="91447" marT="45734" marB="45734"/>
                </a:tc>
                <a:tc>
                  <a:txBody>
                    <a:bodyPr/>
                    <a:lstStyle/>
                    <a:p>
                      <a:pPr algn="ctr"/>
                      <a:r>
                        <a:rPr lang="en-GB" sz="1400" noProof="0" dirty="0" smtClean="0"/>
                        <a:t>2 689</a:t>
                      </a:r>
                      <a:endParaRPr lang="en-GB" sz="1400" noProof="0" dirty="0"/>
                    </a:p>
                  </a:txBody>
                  <a:tcPr marL="91447" marR="91447" marT="45734" marB="45734"/>
                </a:tc>
                <a:tc>
                  <a:txBody>
                    <a:bodyPr/>
                    <a:lstStyle/>
                    <a:p>
                      <a:pPr algn="ctr"/>
                      <a:r>
                        <a:rPr lang="en-GB" sz="1400" noProof="0" dirty="0" smtClean="0"/>
                        <a:t>100</a:t>
                      </a:r>
                      <a:endParaRPr lang="en-GB" sz="1400" noProof="0" dirty="0"/>
                    </a:p>
                  </a:txBody>
                  <a:tcPr marL="91447" marR="91447" marT="45734" marB="45734"/>
                </a:tc>
                <a:tc>
                  <a:txBody>
                    <a:bodyPr/>
                    <a:lstStyle/>
                    <a:p>
                      <a:pPr algn="ctr"/>
                      <a:r>
                        <a:rPr lang="en-GB" sz="1400" noProof="0" dirty="0" smtClean="0"/>
                        <a:t>299.3</a:t>
                      </a:r>
                      <a:endParaRPr lang="en-GB" sz="1400" noProof="0" dirty="0"/>
                    </a:p>
                  </a:txBody>
                  <a:tcPr marL="91447" marR="91447" marT="45734" marB="45734"/>
                </a:tc>
                <a:tc>
                  <a:txBody>
                    <a:bodyPr/>
                    <a:lstStyle/>
                    <a:p>
                      <a:pPr algn="ctr"/>
                      <a:r>
                        <a:rPr lang="en-GB" sz="1400" noProof="0" dirty="0" smtClean="0"/>
                        <a:t>100</a:t>
                      </a:r>
                      <a:endParaRPr lang="en-GB" sz="1400" noProof="0" dirty="0"/>
                    </a:p>
                  </a:txBody>
                  <a:tcPr marL="91447" marR="91447" marT="45734" marB="45734"/>
                </a:tc>
                <a:tc>
                  <a:txBody>
                    <a:bodyPr/>
                    <a:lstStyle/>
                    <a:p>
                      <a:pPr algn="ctr"/>
                      <a:r>
                        <a:rPr lang="en-GB" sz="1400" noProof="0" dirty="0" smtClean="0"/>
                        <a:t>19 826</a:t>
                      </a:r>
                      <a:endParaRPr lang="en-GB" sz="1400" noProof="0" dirty="0"/>
                    </a:p>
                  </a:txBody>
                  <a:tcPr marL="91447" marR="91447" marT="45734" marB="45734"/>
                </a:tc>
              </a:tr>
            </a:tbl>
          </a:graphicData>
        </a:graphic>
      </p:graphicFrame>
      <p:graphicFrame>
        <p:nvGraphicFramePr>
          <p:cNvPr id="6" name="Content Placeholder 3"/>
          <p:cNvGraphicFramePr>
            <a:graphicFrameLocks noGrp="1"/>
          </p:cNvGraphicFramePr>
          <p:nvPr>
            <p:ph idx="1"/>
          </p:nvPr>
        </p:nvGraphicFramePr>
        <p:xfrm>
          <a:off x="457200" y="1524000"/>
          <a:ext cx="8229600" cy="2103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OECD_globe_10cm.JPG"/>
          <p:cNvPicPr>
            <a:picLocks noChangeAspect="1"/>
          </p:cNvPicPr>
          <p:nvPr/>
        </p:nvPicPr>
        <p:blipFill>
          <a:blip r:embed="rId7" cstate="print"/>
          <a:stretch>
            <a:fillRect/>
          </a:stretch>
        </p:blipFill>
        <p:spPr>
          <a:xfrm>
            <a:off x="8458200" y="6248400"/>
            <a:ext cx="552939" cy="533400"/>
          </a:xfrm>
          <a:prstGeom prst="rect">
            <a:avLst/>
          </a:prstGeom>
        </p:spPr>
      </p:pic>
      <p:sp>
        <p:nvSpPr>
          <p:cNvPr id="8" name="Title 1"/>
          <p:cNvSpPr>
            <a:spLocks noGrp="1"/>
          </p:cNvSpPr>
          <p:nvPr>
            <p:ph type="title"/>
          </p:nvPr>
        </p:nvSpPr>
        <p:spPr>
          <a:xfrm>
            <a:off x="1259632" y="188640"/>
            <a:ext cx="7416824" cy="1259160"/>
          </a:xfrm>
        </p:spPr>
        <p:txBody>
          <a:bodyPr/>
          <a:lstStyle/>
          <a:p>
            <a:r>
              <a:rPr lang="fr-FR" dirty="0" smtClean="0"/>
              <a:t>A tale of </a:t>
            </a:r>
            <a:r>
              <a:rPr lang="fr-FR" dirty="0" err="1" smtClean="0"/>
              <a:t>three</a:t>
            </a:r>
            <a:r>
              <a:rPr lang="fr-FR" dirty="0" smtClean="0"/>
              <a:t> </a:t>
            </a:r>
            <a:r>
              <a:rPr lang="fr-FR" dirty="0" err="1" smtClean="0"/>
              <a:t>regions</a:t>
            </a: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88640"/>
            <a:ext cx="8077200" cy="1259160"/>
          </a:xfrm>
        </p:spPr>
        <p:txBody>
          <a:bodyPr/>
          <a:lstStyle/>
          <a:p>
            <a:r>
              <a:rPr lang="en-GB" sz="3000" dirty="0" smtClean="0"/>
              <a:t>Resource rich, labour importing countries have small populations and high income levels</a:t>
            </a:r>
            <a:endParaRPr lang="en-GB" sz="3000" dirty="0"/>
          </a:p>
        </p:txBody>
      </p:sp>
      <p:sp>
        <p:nvSpPr>
          <p:cNvPr id="4" name="Slide Number Placeholder 3"/>
          <p:cNvSpPr>
            <a:spLocks noGrp="1"/>
          </p:cNvSpPr>
          <p:nvPr>
            <p:ph type="sldNum" sz="quarter" idx="12"/>
          </p:nvPr>
        </p:nvSpPr>
        <p:spPr/>
        <p:txBody>
          <a:bodyPr/>
          <a:lstStyle/>
          <a:p>
            <a:pPr>
              <a:defRPr/>
            </a:pPr>
            <a:fld id="{1727F817-738C-4B6E-B2EB-2719E801AA31}" type="slidenum">
              <a:rPr lang="en-US" smtClean="0">
                <a:solidFill>
                  <a:prstClr val="black"/>
                </a:solidFill>
              </a:rPr>
              <a:pPr>
                <a:defRPr/>
              </a:pPr>
              <a:t>15</a:t>
            </a:fld>
            <a:endParaRPr lang="en-US">
              <a:solidFill>
                <a:prstClr val="black"/>
              </a:solidFill>
            </a:endParaRPr>
          </a:p>
        </p:txBody>
      </p:sp>
      <p:pic>
        <p:nvPicPr>
          <p:cNvPr id="5" name="Picture 4" descr="OECD_globe_10cm.JPG"/>
          <p:cNvPicPr>
            <a:picLocks noChangeAspect="1"/>
          </p:cNvPicPr>
          <p:nvPr/>
        </p:nvPicPr>
        <p:blipFill>
          <a:blip r:embed="rId2" cstate="print"/>
          <a:stretch>
            <a:fillRect/>
          </a:stretch>
        </p:blipFill>
        <p:spPr>
          <a:xfrm>
            <a:off x="8458200" y="6248400"/>
            <a:ext cx="552939" cy="533400"/>
          </a:xfrm>
          <a:prstGeom prst="rect">
            <a:avLst/>
          </a:prstGeom>
        </p:spPr>
      </p:pic>
      <p:sp>
        <p:nvSpPr>
          <p:cNvPr id="9" name="TextBox 25"/>
          <p:cNvSpPr txBox="1">
            <a:spLocks noChangeArrowheads="1"/>
          </p:cNvSpPr>
          <p:nvPr/>
        </p:nvSpPr>
        <p:spPr bwMode="auto">
          <a:xfrm>
            <a:off x="5943600" y="6575425"/>
            <a:ext cx="2305050" cy="282575"/>
          </a:xfrm>
          <a:prstGeom prst="rect">
            <a:avLst/>
          </a:prstGeom>
          <a:noFill/>
          <a:ln w="9525">
            <a:noFill/>
            <a:miter lim="800000"/>
            <a:headEnd/>
            <a:tailEnd/>
          </a:ln>
        </p:spPr>
        <p:txBody>
          <a:bodyPr>
            <a:spAutoFit/>
          </a:bodyPr>
          <a:lstStyle/>
          <a:p>
            <a:pPr>
              <a:lnSpc>
                <a:spcPct val="100000"/>
              </a:lnSpc>
            </a:pPr>
            <a:r>
              <a:rPr lang="en-GB" sz="1200" dirty="0">
                <a:solidFill>
                  <a:prstClr val="black"/>
                </a:solidFill>
                <a:latin typeface="Arial" charset="0"/>
                <a:cs typeface="Arial" charset="0"/>
              </a:rPr>
              <a:t>Sources: IMF and World Bank</a:t>
            </a:r>
          </a:p>
        </p:txBody>
      </p:sp>
      <p:sp>
        <p:nvSpPr>
          <p:cNvPr id="10" name="TextBox 26"/>
          <p:cNvSpPr txBox="1">
            <a:spLocks noChangeArrowheads="1"/>
          </p:cNvSpPr>
          <p:nvPr/>
        </p:nvSpPr>
        <p:spPr bwMode="auto">
          <a:xfrm>
            <a:off x="228600" y="1490246"/>
            <a:ext cx="8713788" cy="338554"/>
          </a:xfrm>
          <a:prstGeom prst="rect">
            <a:avLst/>
          </a:prstGeom>
          <a:noFill/>
          <a:ln w="9525">
            <a:noFill/>
            <a:miter lim="800000"/>
            <a:headEnd/>
            <a:tailEnd/>
          </a:ln>
        </p:spPr>
        <p:txBody>
          <a:bodyPr wrap="square">
            <a:spAutoFit/>
          </a:bodyPr>
          <a:lstStyle/>
          <a:p>
            <a:pPr algn="ctr">
              <a:lnSpc>
                <a:spcPct val="100000"/>
              </a:lnSpc>
            </a:pPr>
            <a:r>
              <a:rPr lang="en-GB" sz="1600" b="1" dirty="0">
                <a:solidFill>
                  <a:prstClr val="black"/>
                </a:solidFill>
                <a:latin typeface="Arial" charset="0"/>
                <a:cs typeface="Arial" charset="0"/>
              </a:rPr>
              <a:t>GDP (2010) and total population (2009)</a:t>
            </a:r>
            <a:endParaRPr lang="en-GB" sz="1600" dirty="0">
              <a:solidFill>
                <a:prstClr val="black"/>
              </a:solidFill>
              <a:latin typeface="Arial" charset="0"/>
              <a:cs typeface="Arial" charset="0"/>
            </a:endParaRPr>
          </a:p>
        </p:txBody>
      </p:sp>
      <p:sp>
        <p:nvSpPr>
          <p:cNvPr id="11" name="Rectangle 14"/>
          <p:cNvSpPr>
            <a:spLocks noChangeArrowheads="1"/>
          </p:cNvSpPr>
          <p:nvPr/>
        </p:nvSpPr>
        <p:spPr bwMode="auto">
          <a:xfrm>
            <a:off x="914400" y="6477000"/>
            <a:ext cx="4800600" cy="307975"/>
          </a:xfrm>
          <a:prstGeom prst="rect">
            <a:avLst/>
          </a:prstGeom>
          <a:noFill/>
          <a:ln w="9525">
            <a:noFill/>
            <a:miter lim="800000"/>
            <a:headEnd/>
            <a:tailEnd/>
          </a:ln>
        </p:spPr>
        <p:txBody>
          <a:bodyPr>
            <a:spAutoFit/>
          </a:bodyPr>
          <a:lstStyle/>
          <a:p>
            <a:pPr>
              <a:lnSpc>
                <a:spcPct val="100000"/>
              </a:lnSpc>
            </a:pPr>
            <a:r>
              <a:rPr lang="en-GB" sz="1400">
                <a:solidFill>
                  <a:srgbClr val="000000"/>
                </a:solidFill>
                <a:latin typeface="Arial" charset="0"/>
                <a:cs typeface="Arial" charset="0"/>
              </a:rPr>
              <a:t>The size of the bubble indicates the size of the population</a:t>
            </a:r>
          </a:p>
        </p:txBody>
      </p:sp>
      <p:sp>
        <p:nvSpPr>
          <p:cNvPr id="12" name="TextBox 21"/>
          <p:cNvSpPr txBox="1">
            <a:spLocks noChangeArrowheads="1"/>
          </p:cNvSpPr>
          <p:nvPr/>
        </p:nvSpPr>
        <p:spPr bwMode="auto">
          <a:xfrm>
            <a:off x="914400" y="6096000"/>
            <a:ext cx="8001000" cy="307777"/>
          </a:xfrm>
          <a:prstGeom prst="rect">
            <a:avLst/>
          </a:prstGeom>
          <a:noFill/>
          <a:ln w="9525">
            <a:noFill/>
            <a:miter lim="800000"/>
            <a:headEnd/>
            <a:tailEnd/>
          </a:ln>
        </p:spPr>
        <p:txBody>
          <a:bodyPr wrap="square">
            <a:spAutoFit/>
          </a:bodyPr>
          <a:lstStyle/>
          <a:p>
            <a:pPr>
              <a:lnSpc>
                <a:spcPct val="100000"/>
              </a:lnSpc>
            </a:pPr>
            <a:r>
              <a:rPr lang="en-GB" sz="1400" dirty="0">
                <a:solidFill>
                  <a:prstClr val="black"/>
                </a:solidFill>
                <a:latin typeface="Candara" pitchFamily="34" charset="0"/>
                <a:cs typeface="Arial" charset="0"/>
              </a:rPr>
              <a:t>Colour coding: </a:t>
            </a:r>
            <a:r>
              <a:rPr lang="en-GB" sz="1400" b="1" dirty="0">
                <a:solidFill>
                  <a:srgbClr val="0070C0"/>
                </a:solidFill>
                <a:latin typeface="Candara" pitchFamily="34" charset="0"/>
                <a:cs typeface="Arial" charset="0"/>
              </a:rPr>
              <a:t>Resource poor</a:t>
            </a:r>
            <a:r>
              <a:rPr lang="en-GB" sz="1400" dirty="0">
                <a:solidFill>
                  <a:prstClr val="black"/>
                </a:solidFill>
                <a:latin typeface="Candara" pitchFamily="34" charset="0"/>
                <a:cs typeface="Arial" charset="0"/>
              </a:rPr>
              <a:t>; </a:t>
            </a:r>
            <a:r>
              <a:rPr lang="en-GB" sz="1400" b="1" dirty="0">
                <a:solidFill>
                  <a:srgbClr val="339933"/>
                </a:solidFill>
                <a:latin typeface="Candara" pitchFamily="34" charset="0"/>
                <a:cs typeface="Arial" charset="0"/>
              </a:rPr>
              <a:t>resource rich, labour abundant</a:t>
            </a:r>
            <a:r>
              <a:rPr lang="en-GB" sz="1400" dirty="0">
                <a:solidFill>
                  <a:prstClr val="black"/>
                </a:solidFill>
                <a:latin typeface="Candara" pitchFamily="34" charset="0"/>
                <a:cs typeface="Arial" charset="0"/>
              </a:rPr>
              <a:t>; </a:t>
            </a:r>
            <a:r>
              <a:rPr lang="en-GB" sz="1400" b="1" dirty="0">
                <a:solidFill>
                  <a:srgbClr val="FF6600"/>
                </a:solidFill>
                <a:latin typeface="Candara" pitchFamily="34" charset="0"/>
                <a:cs typeface="Arial" charset="0"/>
              </a:rPr>
              <a:t>resource rich, labour importing</a:t>
            </a:r>
          </a:p>
        </p:txBody>
      </p:sp>
      <p:graphicFrame>
        <p:nvGraphicFramePr>
          <p:cNvPr id="13" name="Chart 12"/>
          <p:cNvGraphicFramePr/>
          <p:nvPr/>
        </p:nvGraphicFramePr>
        <p:xfrm>
          <a:off x="0" y="1828800"/>
          <a:ext cx="9144000" cy="426719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Resource </a:t>
            </a:r>
            <a:r>
              <a:rPr lang="fr-FR" dirty="0" err="1" smtClean="0"/>
              <a:t>poor</a:t>
            </a:r>
            <a:r>
              <a:rPr lang="fr-FR" dirty="0" smtClean="0"/>
              <a:t> </a:t>
            </a:r>
            <a:r>
              <a:rPr lang="fr-FR" dirty="0" err="1" smtClean="0"/>
              <a:t>economies</a:t>
            </a:r>
            <a:r>
              <a:rPr lang="fr-FR" dirty="0" smtClean="0"/>
              <a:t> are more </a:t>
            </a:r>
            <a:r>
              <a:rPr lang="fr-FR" dirty="0" err="1" smtClean="0"/>
              <a:t>diversified</a:t>
            </a:r>
            <a:r>
              <a:rPr lang="fr-FR" dirty="0" smtClean="0"/>
              <a:t> but </a:t>
            </a:r>
            <a:r>
              <a:rPr lang="fr-FR" dirty="0" err="1" smtClean="0"/>
              <a:t>less</a:t>
            </a:r>
            <a:r>
              <a:rPr lang="fr-FR" dirty="0" smtClean="0"/>
              <a:t> </a:t>
            </a:r>
            <a:r>
              <a:rPr lang="fr-FR" dirty="0" err="1" smtClean="0"/>
              <a:t>competitive</a:t>
            </a:r>
            <a:endParaRPr lang="en-GB" dirty="0"/>
          </a:p>
        </p:txBody>
      </p:sp>
      <p:sp>
        <p:nvSpPr>
          <p:cNvPr id="5" name="Slide Number Placeholder 4"/>
          <p:cNvSpPr>
            <a:spLocks noGrp="1"/>
          </p:cNvSpPr>
          <p:nvPr>
            <p:ph type="sldNum" sz="quarter" idx="12"/>
          </p:nvPr>
        </p:nvSpPr>
        <p:spPr/>
        <p:txBody>
          <a:bodyPr/>
          <a:lstStyle/>
          <a:p>
            <a:pPr>
              <a:defRPr/>
            </a:pPr>
            <a:fld id="{9E0E23E6-CBDE-41BE-A642-8FDB93F14679}" type="slidenum">
              <a:rPr lang="en-US" smtClean="0">
                <a:solidFill>
                  <a:prstClr val="black"/>
                </a:solidFill>
              </a:rPr>
              <a:pPr>
                <a:defRPr/>
              </a:pPr>
              <a:t>16</a:t>
            </a:fld>
            <a:endParaRPr lang="en-US">
              <a:solidFill>
                <a:prstClr val="black"/>
              </a:solidFill>
            </a:endParaRPr>
          </a:p>
        </p:txBody>
      </p:sp>
      <p:graphicFrame>
        <p:nvGraphicFramePr>
          <p:cNvPr id="6" name="Chart 5"/>
          <p:cNvGraphicFramePr/>
          <p:nvPr/>
        </p:nvGraphicFramePr>
        <p:xfrm>
          <a:off x="3581400" y="1676400"/>
          <a:ext cx="53340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0" y="1600200"/>
            <a:ext cx="3429000" cy="3785652"/>
          </a:xfrm>
          <a:prstGeom prst="rect">
            <a:avLst/>
          </a:prstGeom>
        </p:spPr>
        <p:txBody>
          <a:bodyPr wrap="square">
            <a:spAutoFit/>
          </a:bodyPr>
          <a:lstStyle/>
          <a:p>
            <a:pPr>
              <a:lnSpc>
                <a:spcPct val="100000"/>
              </a:lnSpc>
              <a:buFont typeface="Arial" pitchFamily="34" charset="0"/>
              <a:buChar char="•"/>
            </a:pPr>
            <a:r>
              <a:rPr lang="en-GB" sz="2400" dirty="0" smtClean="0">
                <a:solidFill>
                  <a:prstClr val="black"/>
                </a:solidFill>
                <a:latin typeface="Calibri"/>
                <a:cs typeface="Arial" charset="0"/>
              </a:rPr>
              <a:t>Manufacturing and services value added in resource poor countries is higher than in resource rich countries.</a:t>
            </a:r>
          </a:p>
          <a:p>
            <a:pPr>
              <a:lnSpc>
                <a:spcPct val="100000"/>
              </a:lnSpc>
              <a:buFont typeface="Arial" pitchFamily="34" charset="0"/>
              <a:buChar char="•"/>
            </a:pPr>
            <a:r>
              <a:rPr lang="en-GB" sz="2400" dirty="0" smtClean="0">
                <a:solidFill>
                  <a:prstClr val="black"/>
                </a:solidFill>
                <a:latin typeface="Calibri"/>
                <a:cs typeface="Arial" charset="0"/>
              </a:rPr>
              <a:t>But they register lower levels of competitiveness.</a:t>
            </a:r>
          </a:p>
          <a:p>
            <a:pPr>
              <a:lnSpc>
                <a:spcPct val="100000"/>
              </a:lnSpc>
              <a:buFont typeface="Arial" pitchFamily="34" charset="0"/>
              <a:buChar char="•"/>
            </a:pPr>
            <a:r>
              <a:rPr lang="en-GB" sz="2400" dirty="0" smtClean="0">
                <a:solidFill>
                  <a:prstClr val="black"/>
                </a:solidFill>
                <a:latin typeface="Calibri"/>
                <a:cs typeface="Arial" charset="0"/>
              </a:rPr>
              <a:t>The overall MENA region scores particularly low in terms of innovation.</a:t>
            </a:r>
          </a:p>
        </p:txBody>
      </p:sp>
      <p:sp>
        <p:nvSpPr>
          <p:cNvPr id="8" name="TextBox 7"/>
          <p:cNvSpPr txBox="1"/>
          <p:nvPr/>
        </p:nvSpPr>
        <p:spPr>
          <a:xfrm>
            <a:off x="152400" y="6477000"/>
            <a:ext cx="3048000" cy="381000"/>
          </a:xfrm>
          <a:prstGeom prst="rect">
            <a:avLst/>
          </a:prstGeom>
          <a:noFill/>
        </p:spPr>
        <p:txBody>
          <a:bodyPr wrap="square" rtlCol="0">
            <a:spAutoFit/>
          </a:bodyPr>
          <a:lstStyle/>
          <a:p>
            <a:pPr>
              <a:lnSpc>
                <a:spcPct val="100000"/>
              </a:lnSpc>
            </a:pPr>
            <a:r>
              <a:rPr lang="fr-FR" sz="1800" dirty="0" smtClean="0">
                <a:solidFill>
                  <a:prstClr val="black"/>
                </a:solidFill>
                <a:latin typeface="Arial" charset="0"/>
                <a:cs typeface="Arial" charset="0"/>
              </a:rPr>
              <a:t>Source: WEF</a:t>
            </a:r>
            <a:endParaRPr lang="en-GB" sz="1800" dirty="0">
              <a:solidFill>
                <a:prstClr val="black"/>
              </a:solidFill>
              <a:latin typeface="Arial" charset="0"/>
              <a:cs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Resource poor countries account for a fraction of FDI inflows to the region</a:t>
            </a:r>
            <a:endParaRPr lang="en-GB" dirty="0"/>
          </a:p>
        </p:txBody>
      </p:sp>
      <p:sp>
        <p:nvSpPr>
          <p:cNvPr id="4" name="Slide Number Placeholder 3"/>
          <p:cNvSpPr>
            <a:spLocks noGrp="1"/>
          </p:cNvSpPr>
          <p:nvPr>
            <p:ph type="sldNum" sz="quarter" idx="12"/>
          </p:nvPr>
        </p:nvSpPr>
        <p:spPr/>
        <p:txBody>
          <a:bodyPr/>
          <a:lstStyle/>
          <a:p>
            <a:pPr>
              <a:defRPr/>
            </a:pPr>
            <a:fld id="{1727F817-738C-4B6E-B2EB-2719E801AA31}" type="slidenum">
              <a:rPr lang="en-US" smtClean="0">
                <a:solidFill>
                  <a:prstClr val="black"/>
                </a:solidFill>
              </a:rPr>
              <a:pPr>
                <a:defRPr/>
              </a:pPr>
              <a:t>17</a:t>
            </a:fld>
            <a:endParaRPr lang="en-US">
              <a:solidFill>
                <a:prstClr val="black"/>
              </a:solidFill>
            </a:endParaRPr>
          </a:p>
        </p:txBody>
      </p:sp>
      <p:sp>
        <p:nvSpPr>
          <p:cNvPr id="5" name="Content Placeholder 2"/>
          <p:cNvSpPr>
            <a:spLocks noGrp="1"/>
          </p:cNvSpPr>
          <p:nvPr>
            <p:ph idx="1"/>
          </p:nvPr>
        </p:nvSpPr>
        <p:spPr>
          <a:xfrm>
            <a:off x="0" y="1600200"/>
            <a:ext cx="9144000" cy="838200"/>
          </a:xfrm>
        </p:spPr>
        <p:txBody>
          <a:bodyPr/>
          <a:lstStyle/>
          <a:p>
            <a:pPr eaLnBrk="1" hangingPunct="1"/>
            <a:r>
              <a:rPr lang="en-GB" sz="2200" dirty="0" smtClean="0"/>
              <a:t>In absolute (USD) terms, this group of countries receives only 22% of FDI, compared to 70% for resource rich, labour importing countries. </a:t>
            </a:r>
          </a:p>
        </p:txBody>
      </p:sp>
      <p:graphicFrame>
        <p:nvGraphicFramePr>
          <p:cNvPr id="6" name="Chart 5"/>
          <p:cNvGraphicFramePr>
            <a:graphicFrameLocks/>
          </p:cNvGraphicFramePr>
          <p:nvPr/>
        </p:nvGraphicFramePr>
        <p:xfrm>
          <a:off x="0" y="2438400"/>
          <a:ext cx="4572000" cy="4419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nvGraphicFramePr>
        <p:xfrm>
          <a:off x="4572000" y="2438400"/>
          <a:ext cx="4572000" cy="4419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258888" y="76200"/>
            <a:ext cx="7416800" cy="1143000"/>
          </a:xfrm>
        </p:spPr>
        <p:txBody>
          <a:bodyPr/>
          <a:lstStyle/>
          <a:p>
            <a:r>
              <a:rPr lang="en-GB" sz="2800" dirty="0" smtClean="0"/>
              <a:t>Oil exporters continue to absorb the lion’s share of FDI inflows in the region</a:t>
            </a:r>
          </a:p>
        </p:txBody>
      </p:sp>
      <p:sp>
        <p:nvSpPr>
          <p:cNvPr id="4" name="Slide Number Placeholder 3"/>
          <p:cNvSpPr>
            <a:spLocks noGrp="1"/>
          </p:cNvSpPr>
          <p:nvPr>
            <p:ph type="sldNum" sz="quarter" idx="12"/>
          </p:nvPr>
        </p:nvSpPr>
        <p:spPr/>
        <p:txBody>
          <a:bodyPr/>
          <a:lstStyle/>
          <a:p>
            <a:pPr>
              <a:defRPr/>
            </a:pPr>
            <a:fld id="{2002FF42-BB3A-4F0E-B7D1-EB0CBF923E35}" type="slidenum">
              <a:rPr lang="en-US" smtClean="0">
                <a:solidFill>
                  <a:prstClr val="black"/>
                </a:solidFill>
              </a:rPr>
              <a:pPr>
                <a:defRPr/>
              </a:pPr>
              <a:t>18</a:t>
            </a:fld>
            <a:endParaRPr lang="en-US">
              <a:solidFill>
                <a:prstClr val="black"/>
              </a:solidFill>
            </a:endParaRPr>
          </a:p>
        </p:txBody>
      </p:sp>
      <p:graphicFrame>
        <p:nvGraphicFramePr>
          <p:cNvPr id="5" name="Diagramm 3"/>
          <p:cNvGraphicFramePr>
            <a:graphicFrameLocks/>
          </p:cNvGraphicFramePr>
          <p:nvPr/>
        </p:nvGraphicFramePr>
        <p:xfrm>
          <a:off x="0" y="2057400"/>
          <a:ext cx="91440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14341" name="TextBox 5"/>
          <p:cNvSpPr txBox="1">
            <a:spLocks noChangeArrowheads="1"/>
          </p:cNvSpPr>
          <p:nvPr/>
        </p:nvSpPr>
        <p:spPr bwMode="auto">
          <a:xfrm>
            <a:off x="1371600" y="1600200"/>
            <a:ext cx="6400800" cy="369888"/>
          </a:xfrm>
          <a:prstGeom prst="rect">
            <a:avLst/>
          </a:prstGeom>
          <a:noFill/>
          <a:ln w="9525">
            <a:noFill/>
            <a:miter lim="800000"/>
            <a:headEnd/>
            <a:tailEnd/>
          </a:ln>
        </p:spPr>
        <p:txBody>
          <a:bodyPr>
            <a:spAutoFit/>
          </a:bodyPr>
          <a:lstStyle/>
          <a:p>
            <a:pPr algn="ctr">
              <a:lnSpc>
                <a:spcPct val="100000"/>
              </a:lnSpc>
            </a:pPr>
            <a:r>
              <a:rPr lang="en-GB" sz="1800" b="1" dirty="0">
                <a:solidFill>
                  <a:prstClr val="black"/>
                </a:solidFill>
                <a:latin typeface="Calibri"/>
                <a:cs typeface="Arial" charset="0"/>
              </a:rPr>
              <a:t>FDI inflows and GDP growth in the MENA region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574800" y="76200"/>
            <a:ext cx="7416800" cy="1143000"/>
          </a:xfrm>
        </p:spPr>
        <p:txBody>
          <a:bodyPr/>
          <a:lstStyle/>
          <a:p>
            <a:pPr eaLnBrk="1" hangingPunct="1"/>
            <a:r>
              <a:rPr lang="en-GB" sz="3000" dirty="0" smtClean="0"/>
              <a:t>High unemployment is a pervasive challenge that affects specific sectors of the population</a:t>
            </a:r>
          </a:p>
        </p:txBody>
      </p:sp>
      <p:sp>
        <p:nvSpPr>
          <p:cNvPr id="4" name="Slide Number Placeholder 3"/>
          <p:cNvSpPr>
            <a:spLocks noGrp="1"/>
          </p:cNvSpPr>
          <p:nvPr>
            <p:ph type="sldNum" sz="quarter" idx="12"/>
          </p:nvPr>
        </p:nvSpPr>
        <p:spPr/>
        <p:txBody>
          <a:bodyPr/>
          <a:lstStyle/>
          <a:p>
            <a:pPr>
              <a:defRPr/>
            </a:pPr>
            <a:fld id="{3805034C-216F-4AAD-AE94-D32415F04D50}" type="slidenum">
              <a:rPr lang="en-US" smtClean="0">
                <a:solidFill>
                  <a:prstClr val="black"/>
                </a:solidFill>
              </a:rPr>
              <a:pPr>
                <a:defRPr/>
              </a:pPr>
              <a:t>19</a:t>
            </a:fld>
            <a:endParaRPr lang="en-US">
              <a:solidFill>
                <a:prstClr val="black"/>
              </a:solidFill>
            </a:endParaRPr>
          </a:p>
        </p:txBody>
      </p:sp>
      <p:graphicFrame>
        <p:nvGraphicFramePr>
          <p:cNvPr id="5" name="Chart 4"/>
          <p:cNvGraphicFramePr>
            <a:graphicFrameLocks/>
          </p:cNvGraphicFramePr>
          <p:nvPr/>
        </p:nvGraphicFramePr>
        <p:xfrm>
          <a:off x="0" y="2057400"/>
          <a:ext cx="91440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15365" name="TextBox 5"/>
          <p:cNvSpPr txBox="1">
            <a:spLocks noChangeArrowheads="1"/>
          </p:cNvSpPr>
          <p:nvPr/>
        </p:nvSpPr>
        <p:spPr bwMode="auto">
          <a:xfrm>
            <a:off x="228600" y="1487487"/>
            <a:ext cx="8763000" cy="646113"/>
          </a:xfrm>
          <a:prstGeom prst="rect">
            <a:avLst/>
          </a:prstGeom>
          <a:noFill/>
          <a:ln w="9525">
            <a:noFill/>
            <a:miter lim="800000"/>
            <a:headEnd/>
            <a:tailEnd/>
          </a:ln>
        </p:spPr>
        <p:txBody>
          <a:bodyPr wrap="square">
            <a:spAutoFit/>
          </a:bodyPr>
          <a:lstStyle/>
          <a:p>
            <a:pPr algn="ctr">
              <a:lnSpc>
                <a:spcPct val="100000"/>
              </a:lnSpc>
            </a:pPr>
            <a:r>
              <a:rPr lang="en-GB" sz="1800" b="1" dirty="0">
                <a:solidFill>
                  <a:prstClr val="black"/>
                </a:solidFill>
                <a:latin typeface="Arial" charset="0"/>
                <a:cs typeface="Arial" charset="0"/>
              </a:rPr>
              <a:t>Unemployment among youth, women, and the educated,</a:t>
            </a:r>
            <a:br>
              <a:rPr lang="en-GB" sz="1800" b="1" dirty="0">
                <a:solidFill>
                  <a:prstClr val="black"/>
                </a:solidFill>
                <a:latin typeface="Arial" charset="0"/>
                <a:cs typeface="Arial" charset="0"/>
              </a:rPr>
            </a:br>
            <a:r>
              <a:rPr lang="en-GB" sz="1800" b="1" dirty="0">
                <a:solidFill>
                  <a:prstClr val="black"/>
                </a:solidFill>
                <a:latin typeface="Arial" charset="0"/>
                <a:cs typeface="Arial" charset="0"/>
              </a:rPr>
              <a:t> 2009 or most recent year for which data are available</a:t>
            </a:r>
          </a:p>
        </p:txBody>
      </p:sp>
      <p:sp>
        <p:nvSpPr>
          <p:cNvPr id="15366" name="Rectangle 6"/>
          <p:cNvSpPr>
            <a:spLocks noChangeArrowheads="1"/>
          </p:cNvSpPr>
          <p:nvPr/>
        </p:nvSpPr>
        <p:spPr bwMode="auto">
          <a:xfrm>
            <a:off x="7596188" y="6581775"/>
            <a:ext cx="1547812" cy="276225"/>
          </a:xfrm>
          <a:prstGeom prst="rect">
            <a:avLst/>
          </a:prstGeom>
          <a:noFill/>
          <a:ln w="9525">
            <a:noFill/>
            <a:miter lim="800000"/>
            <a:headEnd/>
            <a:tailEnd/>
          </a:ln>
        </p:spPr>
        <p:txBody>
          <a:bodyPr wrap="none">
            <a:spAutoFit/>
          </a:bodyPr>
          <a:lstStyle/>
          <a:p>
            <a:pPr>
              <a:lnSpc>
                <a:spcPct val="100000"/>
              </a:lnSpc>
            </a:pPr>
            <a:r>
              <a:rPr lang="en-GB" sz="1200">
                <a:solidFill>
                  <a:prstClr val="black"/>
                </a:solidFill>
                <a:latin typeface="Arial" charset="0"/>
                <a:cs typeface="Arial" charset="0"/>
              </a:rPr>
              <a:t>Source: World Bank</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152400" y="1219200"/>
            <a:ext cx="8991600" cy="1523999"/>
          </a:xfrm>
        </p:spPr>
        <p:txBody>
          <a:bodyPr/>
          <a:lstStyle/>
          <a:p>
            <a:pPr eaLnBrk="1" hangingPunct="1"/>
            <a:r>
              <a:rPr lang="en-US" sz="3200" dirty="0" smtClean="0">
                <a:cs typeface="Helvetica" pitchFamily="34" charset="0"/>
              </a:rPr>
              <a:t> Presentation to the Confederation of Danish Industry</a:t>
            </a:r>
            <a:endParaRPr lang="en-GB" sz="3200" dirty="0" smtClean="0">
              <a:cs typeface="Helvetica" pitchFamily="34" charset="0"/>
            </a:endParaRPr>
          </a:p>
        </p:txBody>
      </p:sp>
      <p:sp>
        <p:nvSpPr>
          <p:cNvPr id="11267" name="Subtitle 2"/>
          <p:cNvSpPr>
            <a:spLocks noGrp="1"/>
          </p:cNvSpPr>
          <p:nvPr>
            <p:ph type="subTitle" idx="1"/>
          </p:nvPr>
        </p:nvSpPr>
        <p:spPr>
          <a:xfrm>
            <a:off x="609600" y="5334000"/>
            <a:ext cx="8382000" cy="1066800"/>
          </a:xfrm>
        </p:spPr>
        <p:txBody>
          <a:bodyPr/>
          <a:lstStyle/>
          <a:p>
            <a:r>
              <a:rPr lang="en-US" sz="2000" b="1" dirty="0" smtClean="0"/>
              <a:t>Middle East Day, Copenhagen, 7 December 2011</a:t>
            </a:r>
          </a:p>
          <a:p>
            <a:r>
              <a:rPr lang="en-US" sz="2000" dirty="0" err="1" smtClean="0"/>
              <a:t>Ania</a:t>
            </a:r>
            <a:r>
              <a:rPr lang="en-US" sz="2000" dirty="0" smtClean="0"/>
              <a:t> Thiemann, Senior Economist, MENA-OECD Investment </a:t>
            </a:r>
            <a:r>
              <a:rPr lang="en-US" sz="2000" dirty="0" err="1" smtClean="0"/>
              <a:t>Programme</a:t>
            </a:r>
            <a:endParaRPr lang="en-US" sz="2000" dirty="0" smtClean="0"/>
          </a:p>
        </p:txBody>
      </p:sp>
      <p:sp>
        <p:nvSpPr>
          <p:cNvPr id="4" name="TextBox 3"/>
          <p:cNvSpPr txBox="1"/>
          <p:nvPr/>
        </p:nvSpPr>
        <p:spPr>
          <a:xfrm>
            <a:off x="990600" y="3048000"/>
            <a:ext cx="7467600" cy="830997"/>
          </a:xfrm>
          <a:prstGeom prst="rect">
            <a:avLst/>
          </a:prstGeom>
          <a:noFill/>
        </p:spPr>
        <p:txBody>
          <a:bodyPr wrap="square" rtlCol="0">
            <a:spAutoFit/>
          </a:bodyPr>
          <a:lstStyle/>
          <a:p>
            <a:pPr algn="ctr">
              <a:lnSpc>
                <a:spcPct val="100000"/>
              </a:lnSpc>
            </a:pPr>
            <a:r>
              <a:rPr lang="fr-FR" sz="2400" b="1" dirty="0" smtClean="0">
                <a:solidFill>
                  <a:prstClr val="black"/>
                </a:solidFill>
                <a:latin typeface="Arial" charset="0"/>
                <a:cs typeface="Arial" charset="0"/>
              </a:rPr>
              <a:t>The </a:t>
            </a:r>
            <a:r>
              <a:rPr lang="fr-FR" sz="2400" b="1" dirty="0" err="1" smtClean="0">
                <a:solidFill>
                  <a:prstClr val="black"/>
                </a:solidFill>
                <a:latin typeface="Arial" charset="0"/>
                <a:cs typeface="Arial" charset="0"/>
              </a:rPr>
              <a:t>Arab</a:t>
            </a:r>
            <a:r>
              <a:rPr lang="fr-FR" sz="2400" b="1" dirty="0" smtClean="0">
                <a:solidFill>
                  <a:prstClr val="black"/>
                </a:solidFill>
                <a:latin typeface="Arial" charset="0"/>
                <a:cs typeface="Arial" charset="0"/>
              </a:rPr>
              <a:t> </a:t>
            </a:r>
            <a:r>
              <a:rPr lang="fr-FR" sz="2400" b="1" dirty="0" err="1" smtClean="0">
                <a:solidFill>
                  <a:prstClr val="black"/>
                </a:solidFill>
                <a:latin typeface="Arial" charset="0"/>
                <a:cs typeface="Arial" charset="0"/>
              </a:rPr>
              <a:t>Spring</a:t>
            </a:r>
            <a:r>
              <a:rPr lang="fr-FR" sz="2400" b="1" dirty="0" smtClean="0">
                <a:solidFill>
                  <a:prstClr val="black"/>
                </a:solidFill>
                <a:latin typeface="Arial" charset="0"/>
                <a:cs typeface="Arial" charset="0"/>
              </a:rPr>
              <a:t>: </a:t>
            </a:r>
            <a:br>
              <a:rPr lang="fr-FR" sz="2400" b="1" dirty="0" smtClean="0">
                <a:solidFill>
                  <a:prstClr val="black"/>
                </a:solidFill>
                <a:latin typeface="Arial" charset="0"/>
                <a:cs typeface="Arial" charset="0"/>
              </a:rPr>
            </a:br>
            <a:r>
              <a:rPr lang="fr-FR" sz="2400" b="1" dirty="0" err="1" smtClean="0">
                <a:solidFill>
                  <a:prstClr val="black"/>
                </a:solidFill>
                <a:latin typeface="Arial" charset="0"/>
                <a:cs typeface="Arial" charset="0"/>
              </a:rPr>
              <a:t>economic</a:t>
            </a:r>
            <a:r>
              <a:rPr lang="fr-FR" sz="2400" b="1" dirty="0" smtClean="0">
                <a:solidFill>
                  <a:prstClr val="black"/>
                </a:solidFill>
                <a:latin typeface="Arial" charset="0"/>
                <a:cs typeface="Arial" charset="0"/>
              </a:rPr>
              <a:t> and structural challenges</a:t>
            </a:r>
            <a:endParaRPr lang="en-GB" sz="2400" b="1" dirty="0">
              <a:solidFill>
                <a:prstClr val="black"/>
              </a:solidFill>
              <a:latin typeface="Arial" charset="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8888" y="188913"/>
            <a:ext cx="7416800" cy="1143000"/>
          </a:xfrm>
        </p:spPr>
        <p:txBody>
          <a:bodyPr rtlCol="0">
            <a:normAutofit fontScale="90000"/>
          </a:bodyPr>
          <a:lstStyle/>
          <a:p>
            <a:pPr eaLnBrk="1" fontAlgn="auto" hangingPunct="1">
              <a:spcAft>
                <a:spcPts val="0"/>
              </a:spcAft>
              <a:defRPr/>
            </a:pPr>
            <a:r>
              <a:rPr lang="en-GB" dirty="0" smtClean="0"/>
              <a:t>Female labour participation rate is extremely low in the MENA region</a:t>
            </a:r>
            <a:endParaRPr lang="en-US" dirty="0"/>
          </a:p>
        </p:txBody>
      </p:sp>
      <p:sp>
        <p:nvSpPr>
          <p:cNvPr id="15363" name="Slide Number Placeholder 3"/>
          <p:cNvSpPr>
            <a:spLocks noGrp="1"/>
          </p:cNvSpPr>
          <p:nvPr>
            <p:ph type="sldNum" sz="quarter" idx="12"/>
          </p:nvPr>
        </p:nvSpPr>
        <p:spPr bwMode="auto"/>
        <p:txBody>
          <a:bodyPr wrap="square" numCol="1" anchorCtr="0" compatLnSpc="1">
            <a:prstTxWarp prst="textNoShape">
              <a:avLst/>
            </a:prstTxWarp>
          </a:bodyPr>
          <a:lstStyle/>
          <a:p>
            <a:pPr fontAlgn="base">
              <a:spcBef>
                <a:spcPct val="0"/>
              </a:spcBef>
              <a:spcAft>
                <a:spcPct val="0"/>
              </a:spcAft>
              <a:defRPr/>
            </a:pPr>
            <a:fld id="{C2DAE7B7-D1A7-4AED-A2A9-92A329738A59}" type="slidenum">
              <a:rPr lang="en-US" smtClean="0">
                <a:solidFill>
                  <a:prstClr val="black"/>
                </a:solidFill>
              </a:rPr>
              <a:pPr fontAlgn="base">
                <a:spcBef>
                  <a:spcPct val="0"/>
                </a:spcBef>
                <a:spcAft>
                  <a:spcPct val="0"/>
                </a:spcAft>
                <a:defRPr/>
              </a:pPr>
              <a:t>20</a:t>
            </a:fld>
            <a:endParaRPr lang="en-US" smtClean="0">
              <a:solidFill>
                <a:prstClr val="black"/>
              </a:solidFill>
            </a:endParaRPr>
          </a:p>
        </p:txBody>
      </p:sp>
      <p:graphicFrame>
        <p:nvGraphicFramePr>
          <p:cNvPr id="5"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17413" name="TextBox 5"/>
          <p:cNvSpPr txBox="1">
            <a:spLocks noChangeArrowheads="1"/>
          </p:cNvSpPr>
          <p:nvPr/>
        </p:nvSpPr>
        <p:spPr bwMode="auto">
          <a:xfrm>
            <a:off x="-304800" y="6324600"/>
            <a:ext cx="8686800" cy="307975"/>
          </a:xfrm>
          <a:prstGeom prst="rect">
            <a:avLst/>
          </a:prstGeom>
          <a:noFill/>
          <a:ln w="9525">
            <a:noFill/>
            <a:miter lim="800000"/>
            <a:headEnd/>
            <a:tailEnd/>
          </a:ln>
        </p:spPr>
        <p:txBody>
          <a:bodyPr>
            <a:spAutoFit/>
          </a:bodyPr>
          <a:lstStyle/>
          <a:p>
            <a:pPr algn="r">
              <a:lnSpc>
                <a:spcPct val="100000"/>
              </a:lnSpc>
            </a:pPr>
            <a:r>
              <a:rPr lang="en-GB" sz="1400" i="1">
                <a:solidFill>
                  <a:prstClr val="black"/>
                </a:solidFill>
                <a:latin typeface="Calibri" pitchFamily="34" charset="0"/>
                <a:cs typeface="Arial" charset="0"/>
              </a:rPr>
              <a:t>Source: World Bank.</a:t>
            </a:r>
            <a:endParaRPr lang="en-US" sz="1400" i="1">
              <a:solidFill>
                <a:prstClr val="black"/>
              </a:solidFill>
              <a:latin typeface="Calibri" pitchFamily="34" charset="0"/>
              <a:cs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800" dirty="0" err="1" smtClean="0"/>
              <a:t>Entrepreneurship</a:t>
            </a:r>
            <a:r>
              <a:rPr lang="fr-FR" sz="2800" dirty="0" smtClean="0"/>
              <a:t> in the MENA </a:t>
            </a:r>
            <a:r>
              <a:rPr lang="fr-FR" sz="2800" dirty="0" err="1" smtClean="0"/>
              <a:t>region</a:t>
            </a:r>
            <a:r>
              <a:rPr lang="fr-FR" sz="2800" dirty="0" smtClean="0"/>
              <a:t> </a:t>
            </a:r>
            <a:r>
              <a:rPr lang="fr-FR" sz="2800" dirty="0" err="1" smtClean="0"/>
              <a:t>is</a:t>
            </a:r>
            <a:r>
              <a:rPr lang="fr-FR" sz="2800" dirty="0" smtClean="0"/>
              <a:t> far </a:t>
            </a:r>
            <a:r>
              <a:rPr lang="fr-FR" sz="2800" dirty="0" err="1" smtClean="0"/>
              <a:t>below</a:t>
            </a:r>
            <a:r>
              <a:rPr lang="fr-FR" sz="2800" dirty="0" smtClean="0"/>
              <a:t> international </a:t>
            </a:r>
            <a:r>
              <a:rPr lang="fr-FR" sz="2800" smtClean="0"/>
              <a:t>levels</a:t>
            </a:r>
            <a:endParaRPr lang="en-GB" sz="2800"/>
          </a:p>
        </p:txBody>
      </p:sp>
      <p:sp>
        <p:nvSpPr>
          <p:cNvPr id="4" name="Slide Number Placeholder 3"/>
          <p:cNvSpPr>
            <a:spLocks noGrp="1"/>
          </p:cNvSpPr>
          <p:nvPr>
            <p:ph type="sldNum" sz="quarter" idx="12"/>
          </p:nvPr>
        </p:nvSpPr>
        <p:spPr/>
        <p:txBody>
          <a:bodyPr/>
          <a:lstStyle/>
          <a:p>
            <a:pPr>
              <a:defRPr/>
            </a:pPr>
            <a:fld id="{1727F817-738C-4B6E-B2EB-2719E801AA31}" type="slidenum">
              <a:rPr lang="en-US" smtClean="0">
                <a:solidFill>
                  <a:prstClr val="black"/>
                </a:solidFill>
              </a:rPr>
              <a:pPr>
                <a:defRPr/>
              </a:pPr>
              <a:t>21</a:t>
            </a:fld>
            <a:endParaRPr lang="en-US" dirty="0">
              <a:solidFill>
                <a:prstClr val="black"/>
              </a:solidFill>
            </a:endParaRPr>
          </a:p>
        </p:txBody>
      </p:sp>
      <p:graphicFrame>
        <p:nvGraphicFramePr>
          <p:cNvPr id="5" name="Picture 6"/>
          <p:cNvGraphicFramePr>
            <a:graphicFrameLocks noGrp="1"/>
          </p:cNvGraphicFramePr>
          <p:nvPr>
            <p:ph idx="1"/>
          </p:nvPr>
        </p:nvGraphicFramePr>
        <p:xfrm>
          <a:off x="457200" y="1981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6"/>
          <p:cNvSpPr txBox="1">
            <a:spLocks noChangeArrowheads="1"/>
          </p:cNvSpPr>
          <p:nvPr/>
        </p:nvSpPr>
        <p:spPr bwMode="auto">
          <a:xfrm>
            <a:off x="457200" y="1524000"/>
            <a:ext cx="8686800" cy="369888"/>
          </a:xfrm>
          <a:prstGeom prst="rect">
            <a:avLst/>
          </a:prstGeom>
          <a:noFill/>
          <a:ln w="9525">
            <a:noFill/>
            <a:miter lim="800000"/>
            <a:headEnd/>
            <a:tailEnd/>
          </a:ln>
        </p:spPr>
        <p:txBody>
          <a:bodyPr>
            <a:spAutoFit/>
          </a:bodyPr>
          <a:lstStyle/>
          <a:p>
            <a:pPr algn="ctr">
              <a:lnSpc>
                <a:spcPct val="100000"/>
              </a:lnSpc>
            </a:pPr>
            <a:r>
              <a:rPr lang="en-GB" sz="1800" dirty="0">
                <a:solidFill>
                  <a:prstClr val="black"/>
                </a:solidFill>
                <a:latin typeface="Calibri" pitchFamily="34" charset="0"/>
                <a:cs typeface="Arial" charset="0"/>
              </a:rPr>
              <a:t>New firm entry per 100 working age population</a:t>
            </a:r>
          </a:p>
        </p:txBody>
      </p:sp>
      <p:pic>
        <p:nvPicPr>
          <p:cNvPr id="7" name="Picture 6" descr="OECD_globe_10cm.JPG"/>
          <p:cNvPicPr>
            <a:picLocks noChangeAspect="1"/>
          </p:cNvPicPr>
          <p:nvPr/>
        </p:nvPicPr>
        <p:blipFill>
          <a:blip r:embed="rId3" cstate="print"/>
          <a:stretch>
            <a:fillRect/>
          </a:stretch>
        </p:blipFill>
        <p:spPr>
          <a:xfrm>
            <a:off x="8458200" y="6248400"/>
            <a:ext cx="552939" cy="5334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727F817-738C-4B6E-B2EB-2719E801AA31}" type="slidenum">
              <a:rPr lang="en-US" smtClean="0">
                <a:solidFill>
                  <a:prstClr val="black"/>
                </a:solidFill>
              </a:rPr>
              <a:pPr>
                <a:defRPr/>
              </a:pPr>
              <a:t>22</a:t>
            </a:fld>
            <a:endParaRPr lang="en-US">
              <a:solidFill>
                <a:prstClr val="black"/>
              </a:solidFill>
            </a:endParaRPr>
          </a:p>
        </p:txBody>
      </p:sp>
      <p:graphicFrame>
        <p:nvGraphicFramePr>
          <p:cNvPr id="5" name="Chart 4"/>
          <p:cNvGraphicFramePr/>
          <p:nvPr/>
        </p:nvGraphicFramePr>
        <p:xfrm>
          <a:off x="0" y="1981200"/>
          <a:ext cx="914400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4"/>
          <p:cNvSpPr txBox="1">
            <a:spLocks noChangeArrowheads="1"/>
          </p:cNvSpPr>
          <p:nvPr/>
        </p:nvSpPr>
        <p:spPr bwMode="auto">
          <a:xfrm>
            <a:off x="304800" y="1600200"/>
            <a:ext cx="8839200" cy="338138"/>
          </a:xfrm>
          <a:prstGeom prst="rect">
            <a:avLst/>
          </a:prstGeom>
          <a:noFill/>
          <a:ln w="9525">
            <a:noFill/>
            <a:miter lim="800000"/>
            <a:headEnd/>
            <a:tailEnd/>
          </a:ln>
        </p:spPr>
        <p:txBody>
          <a:bodyPr>
            <a:spAutoFit/>
          </a:bodyPr>
          <a:lstStyle/>
          <a:p>
            <a:pPr algn="ctr">
              <a:lnSpc>
                <a:spcPct val="100000"/>
              </a:lnSpc>
            </a:pPr>
            <a:r>
              <a:rPr lang="en-US" sz="1600">
                <a:solidFill>
                  <a:prstClr val="black"/>
                </a:solidFill>
                <a:latin typeface="Candara" pitchFamily="34" charset="0"/>
                <a:cs typeface="Arial" charset="0"/>
              </a:rPr>
              <a:t>Corruption Perceptions Index, 2010 (low corruption = 10)</a:t>
            </a:r>
            <a:endParaRPr lang="en-GB" sz="1600">
              <a:solidFill>
                <a:prstClr val="black"/>
              </a:solidFill>
              <a:latin typeface="Candara" pitchFamily="34" charset="0"/>
              <a:cs typeface="Arial" charset="0"/>
            </a:endParaRPr>
          </a:p>
        </p:txBody>
      </p:sp>
      <p:sp>
        <p:nvSpPr>
          <p:cNvPr id="8" name="Title 7"/>
          <p:cNvSpPr>
            <a:spLocks noGrp="1" noChangeArrowheads="1"/>
          </p:cNvSpPr>
          <p:nvPr>
            <p:ph type="title"/>
          </p:nvPr>
        </p:nvSpPr>
        <p:spPr bwMode="auto">
          <a:prstGeom prst="rect">
            <a:avLst/>
          </a:prstGeom>
          <a:noFill/>
          <a:ln w="9525">
            <a:noFill/>
            <a:miter lim="800000"/>
            <a:headEnd/>
            <a:tailEnd/>
          </a:ln>
        </p:spPr>
        <p:txBody>
          <a:bodyPr>
            <a:spAutoFit/>
          </a:bodyPr>
          <a:lstStyle/>
          <a:p>
            <a:pPr algn="ctr"/>
            <a:r>
              <a:rPr lang="en-GB" sz="3000" b="1" dirty="0"/>
              <a:t>There is a need to fight widespread </a:t>
            </a:r>
            <a:r>
              <a:rPr lang="en-GB" sz="3000" b="1" dirty="0" smtClean="0"/>
              <a:t>corruption</a:t>
            </a:r>
            <a:endParaRPr lang="en-GB" sz="3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20975"/>
            <a:ext cx="7772400" cy="1470025"/>
          </a:xfrm>
        </p:spPr>
        <p:txBody>
          <a:bodyPr/>
          <a:lstStyle/>
          <a:p>
            <a:r>
              <a:rPr lang="en-GB" dirty="0" smtClean="0"/>
              <a:t>The way forward – a few suggestions for policy reform</a:t>
            </a:r>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K</a:t>
            </a:r>
            <a:r>
              <a:rPr lang="en-GB" dirty="0" err="1" smtClean="0"/>
              <a:t>ey</a:t>
            </a:r>
            <a:r>
              <a:rPr lang="en-GB" dirty="0" smtClean="0"/>
              <a:t> findings from MENA-OECD Investment Programme assessment</a:t>
            </a:r>
            <a:endParaRPr lang="en-GB" dirty="0"/>
          </a:p>
        </p:txBody>
      </p:sp>
      <p:sp>
        <p:nvSpPr>
          <p:cNvPr id="4" name="Slide Number Placeholder 3"/>
          <p:cNvSpPr>
            <a:spLocks noGrp="1"/>
          </p:cNvSpPr>
          <p:nvPr>
            <p:ph type="sldNum" sz="quarter" idx="12"/>
          </p:nvPr>
        </p:nvSpPr>
        <p:spPr/>
        <p:txBody>
          <a:bodyPr/>
          <a:lstStyle/>
          <a:p>
            <a:pPr>
              <a:defRPr/>
            </a:pPr>
            <a:fld id="{1727F817-738C-4B6E-B2EB-2719E801AA31}" type="slidenum">
              <a:rPr lang="en-US" smtClean="0">
                <a:solidFill>
                  <a:prstClr val="black"/>
                </a:solidFill>
              </a:rPr>
              <a:pPr>
                <a:defRPr/>
              </a:pPr>
              <a:t>24</a:t>
            </a:fld>
            <a:endParaRPr lang="en-US">
              <a:solidFill>
                <a:prstClr val="black"/>
              </a:solidFill>
            </a:endParaRPr>
          </a:p>
        </p:txBody>
      </p:sp>
      <p:sp>
        <p:nvSpPr>
          <p:cNvPr id="5" name="Content Placeholder 2"/>
          <p:cNvSpPr>
            <a:spLocks noGrp="1"/>
          </p:cNvSpPr>
          <p:nvPr>
            <p:ph idx="1"/>
          </p:nvPr>
        </p:nvSpPr>
        <p:spPr>
          <a:xfrm>
            <a:off x="0" y="1524000"/>
            <a:ext cx="8915400" cy="5181600"/>
          </a:xfrm>
        </p:spPr>
        <p:txBody>
          <a:bodyPr anchor="ctr"/>
          <a:lstStyle/>
          <a:p>
            <a:pPr eaLnBrk="1" hangingPunct="1">
              <a:spcAft>
                <a:spcPts val="600"/>
              </a:spcAft>
            </a:pPr>
            <a:r>
              <a:rPr lang="en-US" sz="1900" dirty="0" smtClean="0"/>
              <a:t>The “Arab Spring” has disclosed </a:t>
            </a:r>
            <a:r>
              <a:rPr lang="en-US" sz="1900" b="1" dirty="0" smtClean="0"/>
              <a:t>severe structural regional challenges, including</a:t>
            </a:r>
            <a:r>
              <a:rPr lang="en-US" sz="1900" dirty="0" smtClean="0"/>
              <a:t> low competitiveness, weak business climate, lack of job opportunities.</a:t>
            </a:r>
            <a:endParaRPr lang="en-US" sz="1900" b="1" dirty="0" smtClean="0"/>
          </a:p>
          <a:p>
            <a:pPr eaLnBrk="1" hangingPunct="1">
              <a:spcAft>
                <a:spcPts val="600"/>
              </a:spcAft>
            </a:pPr>
            <a:r>
              <a:rPr lang="en-US" sz="1900" b="1" dirty="0" smtClean="0"/>
              <a:t>Growth is faltering in many MENA countries </a:t>
            </a:r>
            <a:r>
              <a:rPr lang="en-US" sz="1900" dirty="0" smtClean="0"/>
              <a:t>because of decreases in tourism and investment levels, political and economic uncertainty, increasing commodity prices, more difficult access to finance, etc.</a:t>
            </a:r>
            <a:r>
              <a:rPr lang="en-US" sz="1900" b="1" dirty="0" smtClean="0"/>
              <a:t> </a:t>
            </a:r>
          </a:p>
          <a:p>
            <a:pPr eaLnBrk="1" hangingPunct="1">
              <a:spcAft>
                <a:spcPts val="600"/>
              </a:spcAft>
            </a:pPr>
            <a:r>
              <a:rPr lang="en-US" sz="1900" b="1" dirty="0" smtClean="0"/>
              <a:t>High</a:t>
            </a:r>
            <a:r>
              <a:rPr lang="en-US" sz="1900" dirty="0" smtClean="0"/>
              <a:t> </a:t>
            </a:r>
            <a:r>
              <a:rPr lang="en-US" sz="1900" b="1" dirty="0" smtClean="0"/>
              <a:t>youth unemployment </a:t>
            </a:r>
            <a:r>
              <a:rPr lang="en-US" sz="1900" dirty="0" smtClean="0"/>
              <a:t>and </a:t>
            </a:r>
            <a:r>
              <a:rPr lang="en-US" sz="1900" b="1" dirty="0" smtClean="0"/>
              <a:t>unrealistic expectations </a:t>
            </a:r>
            <a:r>
              <a:rPr lang="en-US" sz="1900" dirty="0" smtClean="0"/>
              <a:t>on speed of transition process could aggravate  the situation.</a:t>
            </a:r>
            <a:endParaRPr lang="en-GB" sz="1900" dirty="0" smtClean="0"/>
          </a:p>
          <a:p>
            <a:pPr eaLnBrk="1" hangingPunct="1">
              <a:spcAft>
                <a:spcPts val="600"/>
              </a:spcAft>
            </a:pPr>
            <a:r>
              <a:rPr lang="en-US" sz="1900" b="1" dirty="0" smtClean="0"/>
              <a:t>The impact on the poor </a:t>
            </a:r>
            <a:r>
              <a:rPr lang="en-US" sz="1900" dirty="0" smtClean="0"/>
              <a:t>is potentially acute, mostly because of food and fuel price increases but also because of lowered ST economic prospects.</a:t>
            </a:r>
            <a:endParaRPr lang="en-GB" sz="1900" dirty="0" smtClean="0"/>
          </a:p>
          <a:p>
            <a:pPr eaLnBrk="1" hangingPunct="1">
              <a:spcAft>
                <a:spcPts val="600"/>
              </a:spcAft>
            </a:pPr>
            <a:r>
              <a:rPr lang="en-US" sz="1900" b="1" dirty="0" smtClean="0"/>
              <a:t>Domestic and foreign investment is declining</a:t>
            </a:r>
            <a:r>
              <a:rPr lang="en-US" sz="1900" dirty="0" smtClean="0"/>
              <a:t> because of uncertainty. Investment deals are being cancelled, postponed or relocated to perceived safer destinations.</a:t>
            </a:r>
            <a:endParaRPr lang="en-GB" sz="1900" dirty="0" smtClean="0"/>
          </a:p>
          <a:p>
            <a:pPr eaLnBrk="1" hangingPunct="1">
              <a:spcAft>
                <a:spcPts val="600"/>
              </a:spcAft>
            </a:pPr>
            <a:r>
              <a:rPr lang="en-US" sz="1900" b="1" dirty="0" smtClean="0"/>
              <a:t>The financial sector is being disrupted</a:t>
            </a:r>
            <a:r>
              <a:rPr lang="en-US" sz="1900" dirty="0" smtClean="0"/>
              <a:t> given its high sensitivity to instability.</a:t>
            </a:r>
            <a:endParaRPr lang="en-GB" sz="1900" dirty="0" smtClean="0"/>
          </a:p>
          <a:p>
            <a:pPr eaLnBrk="1" hangingPunct="1">
              <a:spcAft>
                <a:spcPts val="600"/>
              </a:spcAft>
            </a:pPr>
            <a:r>
              <a:rPr lang="en-US" sz="1900" b="1" dirty="0" smtClean="0"/>
              <a:t>Fiscal deficits </a:t>
            </a:r>
            <a:r>
              <a:rPr lang="en-US" sz="1900" dirty="0" smtClean="0"/>
              <a:t>are widening given the increasing public spending, rising commodity prices and reduced economic growth.</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Suggested reform measures</a:t>
            </a:r>
            <a:endParaRPr lang="en-GB" dirty="0"/>
          </a:p>
        </p:txBody>
      </p:sp>
      <p:sp>
        <p:nvSpPr>
          <p:cNvPr id="4" name="Slide Number Placeholder 3"/>
          <p:cNvSpPr>
            <a:spLocks noGrp="1"/>
          </p:cNvSpPr>
          <p:nvPr>
            <p:ph type="sldNum" sz="quarter" idx="12"/>
          </p:nvPr>
        </p:nvSpPr>
        <p:spPr/>
        <p:txBody>
          <a:bodyPr/>
          <a:lstStyle/>
          <a:p>
            <a:pPr>
              <a:defRPr/>
            </a:pPr>
            <a:fld id="{1727F817-738C-4B6E-B2EB-2719E801AA31}" type="slidenum">
              <a:rPr lang="en-US" smtClean="0">
                <a:solidFill>
                  <a:prstClr val="black"/>
                </a:solidFill>
              </a:rPr>
              <a:pPr>
                <a:defRPr/>
              </a:pPr>
              <a:t>25</a:t>
            </a:fld>
            <a:endParaRPr lang="en-US">
              <a:solidFill>
                <a:prstClr val="black"/>
              </a:solidFill>
            </a:endParaRPr>
          </a:p>
        </p:txBody>
      </p:sp>
      <p:sp>
        <p:nvSpPr>
          <p:cNvPr id="5" name="Content Placeholder 2"/>
          <p:cNvSpPr>
            <a:spLocks noGrp="1"/>
          </p:cNvSpPr>
          <p:nvPr>
            <p:ph idx="1"/>
          </p:nvPr>
        </p:nvSpPr>
        <p:spPr>
          <a:xfrm>
            <a:off x="228600" y="1676400"/>
            <a:ext cx="8382000" cy="4114800"/>
          </a:xfrm>
        </p:spPr>
        <p:txBody>
          <a:bodyPr rtlCol="0">
            <a:noAutofit/>
          </a:bodyPr>
          <a:lstStyle/>
          <a:p>
            <a:pPr eaLnBrk="1" hangingPunct="1">
              <a:spcAft>
                <a:spcPts val="600"/>
              </a:spcAft>
              <a:defRPr/>
            </a:pPr>
            <a:r>
              <a:rPr lang="en-GB" sz="2600" b="1" dirty="0" smtClean="0"/>
              <a:t>Employment generation </a:t>
            </a:r>
            <a:r>
              <a:rPr lang="en-GB" sz="2600" dirty="0" smtClean="0"/>
              <a:t>programmes (public works, infrastructure investments, SME support, micro finance) </a:t>
            </a:r>
          </a:p>
          <a:p>
            <a:pPr eaLnBrk="1" hangingPunct="1">
              <a:spcAft>
                <a:spcPts val="600"/>
              </a:spcAft>
              <a:defRPr/>
            </a:pPr>
            <a:r>
              <a:rPr lang="en-GB" sz="2600" b="1" dirty="0" smtClean="0"/>
              <a:t>Supporting the poor </a:t>
            </a:r>
            <a:r>
              <a:rPr lang="en-GB" sz="2600" dirty="0" smtClean="0"/>
              <a:t>(direct support and pro-poor growth)</a:t>
            </a:r>
          </a:p>
          <a:p>
            <a:pPr eaLnBrk="1" hangingPunct="1">
              <a:spcAft>
                <a:spcPts val="600"/>
              </a:spcAft>
              <a:defRPr/>
            </a:pPr>
            <a:r>
              <a:rPr lang="en-GB" sz="2600" b="1" dirty="0" smtClean="0"/>
              <a:t>Improving governance </a:t>
            </a:r>
            <a:r>
              <a:rPr lang="en-GB" sz="2600" dirty="0" smtClean="0"/>
              <a:t>and </a:t>
            </a:r>
            <a:r>
              <a:rPr lang="en-GB" sz="2600" b="1" dirty="0" smtClean="0"/>
              <a:t>business climates</a:t>
            </a:r>
            <a:endParaRPr lang="en-GB" sz="2600" dirty="0" smtClean="0"/>
          </a:p>
          <a:p>
            <a:pPr eaLnBrk="1" hangingPunct="1">
              <a:spcAft>
                <a:spcPts val="600"/>
              </a:spcAft>
              <a:defRPr/>
            </a:pPr>
            <a:r>
              <a:rPr lang="en-GB" sz="2600" dirty="0" smtClean="0"/>
              <a:t>Promoting </a:t>
            </a:r>
            <a:r>
              <a:rPr lang="en-GB" sz="2600" b="1" dirty="0" smtClean="0"/>
              <a:t>regional integration </a:t>
            </a:r>
            <a:r>
              <a:rPr lang="en-GB" sz="2600" dirty="0" smtClean="0"/>
              <a:t>for market extension and diversification </a:t>
            </a:r>
          </a:p>
          <a:p>
            <a:pPr eaLnBrk="1" hangingPunct="1">
              <a:spcAft>
                <a:spcPts val="600"/>
              </a:spcAft>
              <a:defRPr/>
            </a:pPr>
            <a:r>
              <a:rPr lang="en-GB" sz="2600" dirty="0" smtClean="0"/>
              <a:t>Support </a:t>
            </a:r>
            <a:r>
              <a:rPr lang="en-GB" sz="2600" b="1" dirty="0" smtClean="0"/>
              <a:t>local economic development </a:t>
            </a:r>
            <a:r>
              <a:rPr lang="en-GB" sz="2600" dirty="0" smtClean="0"/>
              <a:t>and job creation</a:t>
            </a:r>
          </a:p>
          <a:p>
            <a:pPr eaLnBrk="1" hangingPunct="1">
              <a:spcAft>
                <a:spcPts val="600"/>
              </a:spcAft>
              <a:defRPr/>
            </a:pPr>
            <a:r>
              <a:rPr lang="en-GB" sz="2600" dirty="0" smtClean="0"/>
              <a:t>Policy support and advocacy to stimulate </a:t>
            </a:r>
            <a:r>
              <a:rPr lang="en-GB" sz="2600" b="1" dirty="0" smtClean="0"/>
              <a:t>macro, fiscal and financial stability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p:txBody>
          <a:bodyPr anchor="ctr"/>
          <a:lstStyle/>
          <a:p>
            <a:pPr algn="ctr" eaLnBrk="1" hangingPunct="1">
              <a:buFont typeface="Arial" charset="0"/>
              <a:buNone/>
            </a:pPr>
            <a:r>
              <a:rPr lang="en-GB" b="1" dirty="0" smtClean="0"/>
              <a:t>THANK YOU FOR YOUR ATTENTION</a:t>
            </a:r>
          </a:p>
          <a:p>
            <a:pPr algn="ctr" eaLnBrk="1" hangingPunct="1">
              <a:buFont typeface="Arial" charset="0"/>
              <a:buNone/>
            </a:pPr>
            <a:endParaRPr lang="en-GB" dirty="0" smtClean="0"/>
          </a:p>
          <a:p>
            <a:pPr algn="ctr" eaLnBrk="1" hangingPunct="1">
              <a:buFont typeface="Arial" charset="0"/>
              <a:buNone/>
            </a:pPr>
            <a:r>
              <a:rPr lang="en-GB" dirty="0" smtClean="0"/>
              <a:t>Ania Thiemann </a:t>
            </a:r>
          </a:p>
          <a:p>
            <a:pPr algn="ctr" eaLnBrk="1" hangingPunct="1">
              <a:buFont typeface="Arial" charset="0"/>
              <a:buNone/>
            </a:pPr>
            <a:r>
              <a:rPr lang="en-GB" dirty="0" smtClean="0"/>
              <a:t>Senior Economist, MENA-OECD Investment Programme</a:t>
            </a:r>
          </a:p>
          <a:p>
            <a:pPr algn="ctr" eaLnBrk="1" hangingPunct="1">
              <a:buFont typeface="Arial" charset="0"/>
              <a:buNone/>
            </a:pPr>
            <a:r>
              <a:rPr lang="en-GB" dirty="0" smtClean="0">
                <a:hlinkClick r:id="rId2"/>
              </a:rPr>
              <a:t>Ania.Thiemann@oecd.org</a:t>
            </a:r>
            <a:endParaRPr lang="en-GB" dirty="0" smtClean="0"/>
          </a:p>
          <a:p>
            <a:pPr algn="ctr" eaLnBrk="1" hangingPunct="1">
              <a:buFont typeface="Arial" charset="0"/>
              <a:buNone/>
            </a:pPr>
            <a:endParaRPr lang="en-GB" dirty="0" smtClean="0"/>
          </a:p>
        </p:txBody>
      </p:sp>
      <p:sp>
        <p:nvSpPr>
          <p:cNvPr id="4" name="Slide Number Placeholder 3"/>
          <p:cNvSpPr>
            <a:spLocks noGrp="1"/>
          </p:cNvSpPr>
          <p:nvPr>
            <p:ph type="sldNum" sz="quarter" idx="12"/>
          </p:nvPr>
        </p:nvSpPr>
        <p:spPr/>
        <p:txBody>
          <a:bodyPr/>
          <a:lstStyle/>
          <a:p>
            <a:pPr>
              <a:defRPr/>
            </a:pPr>
            <a:fld id="{859A9A42-99BA-4120-8E7E-8BF4E891CC29}" type="slidenum">
              <a:rPr lang="en-US" smtClean="0">
                <a:solidFill>
                  <a:prstClr val="black"/>
                </a:solidFill>
              </a:rPr>
              <a:pPr>
                <a:defRPr/>
              </a:pPr>
              <a:t>26</a:t>
            </a:fld>
            <a:endParaRPr lang="en-US">
              <a:solidFill>
                <a:prstClr val="black"/>
              </a:solidFill>
            </a:endParaRPr>
          </a:p>
        </p:txBody>
      </p:sp>
      <p:pic>
        <p:nvPicPr>
          <p:cNvPr id="6" name="Picture 5" descr="OECD_globe_10cm.JPG"/>
          <p:cNvPicPr>
            <a:picLocks noChangeAspect="1"/>
          </p:cNvPicPr>
          <p:nvPr/>
        </p:nvPicPr>
        <p:blipFill>
          <a:blip r:embed="rId3" cstate="print"/>
          <a:stretch>
            <a:fillRect/>
          </a:stretch>
        </p:blipFill>
        <p:spPr>
          <a:xfrm>
            <a:off x="8458200" y="6248400"/>
            <a:ext cx="552939" cy="5334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sz="3200" dirty="0" smtClean="0">
                <a:hlinkClick r:id="rId3" action="ppaction://hlinkfile"/>
              </a:rPr>
              <a:t>The Middle East - Outlook for Business</a:t>
            </a:r>
            <a:endParaRPr lang="en-US" sz="3200" b="0" dirty="0" smtClean="0"/>
          </a:p>
        </p:txBody>
      </p:sp>
      <p:sp>
        <p:nvSpPr>
          <p:cNvPr id="3075" name="Rectangle 5"/>
          <p:cNvSpPr>
            <a:spLocks noGrp="1" noChangeArrowheads="1"/>
          </p:cNvSpPr>
          <p:nvPr>
            <p:ph type="subTitle" idx="1"/>
          </p:nvPr>
        </p:nvSpPr>
        <p:spPr>
          <a:xfrm>
            <a:off x="539552" y="4509121"/>
            <a:ext cx="5472608" cy="1728192"/>
          </a:xfrm>
        </p:spPr>
        <p:txBody>
          <a:bodyPr/>
          <a:lstStyle/>
          <a:p>
            <a:pPr marL="0" indent="0" eaLnBrk="1" hangingPunct="1"/>
            <a:r>
              <a:rPr lang="en-US" dirty="0" smtClean="0"/>
              <a:t>Angus Hindley,</a:t>
            </a:r>
          </a:p>
          <a:p>
            <a:pPr marL="0" indent="0" eaLnBrk="1" hangingPunct="1"/>
            <a:r>
              <a:rPr lang="en-US" dirty="0" smtClean="0"/>
              <a:t>Research Director, </a:t>
            </a:r>
          </a:p>
          <a:p>
            <a:pPr marL="0" indent="0" eaLnBrk="1" hangingPunct="1"/>
            <a:r>
              <a:rPr lang="en-US" dirty="0" smtClean="0"/>
              <a:t>MEED (Middle East Economic Digest)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214313" y="3643313"/>
            <a:ext cx="8061325" cy="852487"/>
          </a:xfrm>
        </p:spPr>
        <p:txBody>
          <a:bodyPr>
            <a:normAutofit fontScale="90000"/>
          </a:bodyPr>
          <a:lstStyle/>
          <a:p>
            <a:pPr eaLnBrk="1" hangingPunct="1">
              <a:defRPr/>
            </a:pPr>
            <a:r>
              <a:rPr lang="da-DK" sz="5400" b="0" dirty="0" smtClean="0"/>
              <a:t>ARAB-EU business </a:t>
            </a:r>
            <a:r>
              <a:rPr lang="da-DK" sz="5400" b="0" dirty="0" err="1" smtClean="0"/>
              <a:t>network</a:t>
            </a:r>
            <a:r>
              <a:rPr lang="da-DK" sz="5400" b="0" dirty="0" smtClean="0"/>
              <a:t/>
            </a:r>
            <a:br>
              <a:rPr lang="da-DK" sz="5400" b="0" dirty="0" smtClean="0"/>
            </a:br>
            <a:r>
              <a:rPr lang="da-DK" sz="3200" b="0" dirty="0" smtClean="0"/>
              <a:t>Eske Vinther-Jensen</a:t>
            </a:r>
            <a:br>
              <a:rPr lang="da-DK" sz="3200" b="0" dirty="0" smtClean="0"/>
            </a:br>
            <a:r>
              <a:rPr lang="da-DK" sz="3200" b="0" dirty="0" err="1" smtClean="0"/>
              <a:t>Deputy</a:t>
            </a:r>
            <a:r>
              <a:rPr lang="da-DK" sz="3200" b="0" dirty="0" smtClean="0"/>
              <a:t> </a:t>
            </a:r>
            <a:r>
              <a:rPr lang="da-DK" sz="3200" b="0" dirty="0" err="1" smtClean="0"/>
              <a:t>Director</a:t>
            </a:r>
            <a:r>
              <a:rPr lang="da-DK" sz="3200" b="0" dirty="0" smtClean="0"/>
              <a:t>, DIBD </a:t>
            </a:r>
            <a:r>
              <a:rPr lang="da-DK" sz="5400" b="0" dirty="0" smtClean="0"/>
              <a:t/>
            </a:r>
            <a:br>
              <a:rPr lang="da-DK" sz="5400" b="0" dirty="0" smtClean="0"/>
            </a:br>
            <a:r>
              <a:rPr lang="da-DK" sz="5400" b="0" dirty="0" smtClean="0"/>
              <a:t> </a:t>
            </a:r>
            <a:r>
              <a:rPr lang="da-DK" b="0" dirty="0" smtClean="0"/>
              <a:t/>
            </a:r>
            <a:br>
              <a:rPr lang="da-DK" b="0" dirty="0" smtClean="0"/>
            </a:br>
            <a:endParaRPr lang="en-US" b="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pPr>
              <a:defRPr/>
            </a:pPr>
            <a:fld id="{BBA02C58-1B0A-4869-8A16-1168C208BFB5}" type="slidenum">
              <a:rPr lang="da-DK">
                <a:solidFill>
                  <a:srgbClr val="000000"/>
                </a:solidFill>
              </a:rPr>
              <a:pPr>
                <a:defRPr/>
              </a:pPr>
              <a:t>29</a:t>
            </a:fld>
            <a:endParaRPr lang="da-DK">
              <a:solidFill>
                <a:srgbClr val="000000"/>
              </a:solidFill>
            </a:endParaRPr>
          </a:p>
        </p:txBody>
      </p:sp>
      <p:sp>
        <p:nvSpPr>
          <p:cNvPr id="4099" name="Rectangle 2"/>
          <p:cNvSpPr>
            <a:spLocks noGrp="1" noChangeArrowheads="1"/>
          </p:cNvSpPr>
          <p:nvPr>
            <p:ph type="title"/>
          </p:nvPr>
        </p:nvSpPr>
        <p:spPr>
          <a:xfrm>
            <a:off x="684213" y="981075"/>
            <a:ext cx="8061325" cy="889000"/>
          </a:xfrm>
        </p:spPr>
        <p:txBody>
          <a:bodyPr/>
          <a:lstStyle/>
          <a:p>
            <a:pPr eaLnBrk="1" hangingPunct="1">
              <a:lnSpc>
                <a:spcPct val="76000"/>
              </a:lnSpc>
            </a:pPr>
            <a:r>
              <a:rPr lang="en-GB" smtClean="0"/>
              <a:t>DI assists and represents members worldwide</a:t>
            </a:r>
            <a:endParaRPr lang="da-DK" smtClean="0"/>
          </a:p>
        </p:txBody>
      </p:sp>
      <p:pic>
        <p:nvPicPr>
          <p:cNvPr id="4100" name="Picture 3"/>
          <p:cNvPicPr>
            <a:picLocks noChangeAspect="1" noChangeArrowheads="1"/>
          </p:cNvPicPr>
          <p:nvPr/>
        </p:nvPicPr>
        <p:blipFill>
          <a:blip r:embed="rId3" cstate="print"/>
          <a:srcRect/>
          <a:stretch>
            <a:fillRect/>
          </a:stretch>
        </p:blipFill>
        <p:spPr bwMode="auto">
          <a:xfrm>
            <a:off x="611188" y="1989138"/>
            <a:ext cx="7993062" cy="3455987"/>
          </a:xfrm>
          <a:prstGeom prst="rect">
            <a:avLst/>
          </a:prstGeom>
          <a:noFill/>
          <a:ln w="9525">
            <a:noFill/>
            <a:miter lim="800000"/>
            <a:headEnd/>
            <a:tailEnd/>
          </a:ln>
        </p:spPr>
      </p:pic>
      <p:grpSp>
        <p:nvGrpSpPr>
          <p:cNvPr id="2" name="Group 13"/>
          <p:cNvGrpSpPr>
            <a:grpSpLocks/>
          </p:cNvGrpSpPr>
          <p:nvPr/>
        </p:nvGrpSpPr>
        <p:grpSpPr bwMode="auto">
          <a:xfrm>
            <a:off x="827088" y="5661025"/>
            <a:ext cx="8066087" cy="411163"/>
            <a:chOff x="611560" y="3933056"/>
            <a:chExt cx="8064896" cy="410562"/>
          </a:xfrm>
        </p:grpSpPr>
        <p:sp>
          <p:nvSpPr>
            <p:cNvPr id="9" name="TextBox 8"/>
            <p:cNvSpPr txBox="1"/>
            <p:nvPr/>
          </p:nvSpPr>
          <p:spPr>
            <a:xfrm>
              <a:off x="755576" y="4005064"/>
              <a:ext cx="7776864" cy="338554"/>
            </a:xfrm>
            <a:prstGeom prst="rect">
              <a:avLst/>
            </a:prstGeom>
            <a:noFill/>
          </p:spPr>
          <p:txBody>
            <a:bodyPr numCol="2">
              <a:spAutoFit/>
            </a:bodyPr>
            <a:lstStyle/>
            <a:p>
              <a:pPr>
                <a:lnSpc>
                  <a:spcPct val="100000"/>
                </a:lnSpc>
                <a:defRPr/>
              </a:pPr>
              <a:r>
                <a:rPr lang="da-DK" sz="1500">
                  <a:solidFill>
                    <a:srgbClr val="000000"/>
                  </a:solidFill>
                </a:rPr>
                <a:t>  </a:t>
              </a:r>
            </a:p>
            <a:p>
              <a:pPr>
                <a:lnSpc>
                  <a:spcPct val="100000"/>
                </a:lnSpc>
                <a:defRPr/>
              </a:pPr>
              <a:r>
                <a:rPr lang="da-DK" sz="1600">
                  <a:solidFill>
                    <a:srgbClr val="000000"/>
                  </a:solidFill>
                </a:rPr>
                <a:t>	</a:t>
              </a:r>
            </a:p>
          </p:txBody>
        </p:sp>
        <p:sp>
          <p:nvSpPr>
            <p:cNvPr id="4103" name="Oval 7"/>
            <p:cNvSpPr>
              <a:spLocks noChangeArrowheads="1"/>
            </p:cNvSpPr>
            <p:nvPr/>
          </p:nvSpPr>
          <p:spPr bwMode="auto">
            <a:xfrm>
              <a:off x="611560" y="3933056"/>
              <a:ext cx="216024" cy="216024"/>
            </a:xfrm>
            <a:prstGeom prst="ellipse">
              <a:avLst/>
            </a:prstGeom>
            <a:solidFill>
              <a:srgbClr val="FF0000"/>
            </a:solidFill>
            <a:ln w="9525" algn="ctr">
              <a:solidFill>
                <a:schemeClr val="tx1"/>
              </a:solidFill>
              <a:round/>
              <a:headEnd/>
              <a:tailEnd/>
            </a:ln>
          </p:spPr>
          <p:txBody>
            <a:bodyPr lIns="0" tIns="0" rIns="0" bIns="0"/>
            <a:lstStyle/>
            <a:p>
              <a:endParaRPr lang="da-DK" smtClean="0">
                <a:solidFill>
                  <a:srgbClr val="000000"/>
                </a:solidFill>
              </a:endParaRPr>
            </a:p>
          </p:txBody>
        </p:sp>
        <p:pic>
          <p:nvPicPr>
            <p:cNvPr id="11" name="Picture 2"/>
            <p:cNvPicPr>
              <a:picLocks noChangeAspect="1" noChangeArrowheads="1"/>
            </p:cNvPicPr>
            <p:nvPr/>
          </p:nvPicPr>
          <p:blipFill>
            <a:blip r:embed="rId4" cstate="print"/>
            <a:srcRect/>
            <a:stretch>
              <a:fillRect/>
            </a:stretch>
          </p:blipFill>
          <p:spPr bwMode="auto">
            <a:xfrm>
              <a:off x="2395647" y="3933056"/>
              <a:ext cx="231741" cy="231436"/>
            </a:xfrm>
            <a:prstGeom prst="rect">
              <a:avLst/>
            </a:prstGeom>
            <a:noFill/>
            <a:ln w="9525">
              <a:solidFill>
                <a:schemeClr val="bg2">
                  <a:lumMod val="40000"/>
                  <a:lumOff val="60000"/>
                </a:schemeClr>
              </a:solidFill>
              <a:miter lim="800000"/>
              <a:headEnd/>
              <a:tailEnd/>
            </a:ln>
          </p:spPr>
        </p:pic>
        <p:sp>
          <p:nvSpPr>
            <p:cNvPr id="4105" name="Oval 9"/>
            <p:cNvSpPr>
              <a:spLocks noChangeArrowheads="1"/>
            </p:cNvSpPr>
            <p:nvPr/>
          </p:nvSpPr>
          <p:spPr bwMode="auto">
            <a:xfrm>
              <a:off x="4283968" y="3989283"/>
              <a:ext cx="144016" cy="159797"/>
            </a:xfrm>
            <a:prstGeom prst="ellipse">
              <a:avLst/>
            </a:prstGeom>
            <a:solidFill>
              <a:srgbClr val="FFFF00"/>
            </a:solidFill>
            <a:ln w="9525" algn="ctr">
              <a:solidFill>
                <a:schemeClr val="tx1"/>
              </a:solidFill>
              <a:round/>
              <a:headEnd/>
              <a:tailEnd/>
            </a:ln>
          </p:spPr>
          <p:txBody>
            <a:bodyPr lIns="0" tIns="0" rIns="0" bIns="0"/>
            <a:lstStyle/>
            <a:p>
              <a:r>
                <a:rPr lang="da-DK" smtClean="0">
                  <a:solidFill>
                    <a:srgbClr val="000000"/>
                  </a:solidFill>
                </a:rPr>
                <a:t> </a:t>
              </a:r>
            </a:p>
          </p:txBody>
        </p:sp>
        <p:sp>
          <p:nvSpPr>
            <p:cNvPr id="4106" name="TextBox 14"/>
            <p:cNvSpPr txBox="1">
              <a:spLocks noChangeArrowheads="1"/>
            </p:cNvSpPr>
            <p:nvPr/>
          </p:nvSpPr>
          <p:spPr bwMode="auto">
            <a:xfrm>
              <a:off x="827584" y="3933056"/>
              <a:ext cx="7848872" cy="307777"/>
            </a:xfrm>
            <a:prstGeom prst="rect">
              <a:avLst/>
            </a:prstGeom>
            <a:noFill/>
            <a:ln w="9525">
              <a:noFill/>
              <a:miter lim="800000"/>
              <a:headEnd/>
              <a:tailEnd/>
            </a:ln>
          </p:spPr>
          <p:txBody>
            <a:bodyPr>
              <a:spAutoFit/>
            </a:bodyPr>
            <a:lstStyle/>
            <a:p>
              <a:pPr>
                <a:lnSpc>
                  <a:spcPct val="100000"/>
                </a:lnSpc>
              </a:pPr>
              <a:r>
                <a:rPr lang="da-DK" sz="1400" smtClean="0">
                  <a:solidFill>
                    <a:srgbClr val="000000"/>
                  </a:solidFill>
                  <a:cs typeface="Arial" charset="0"/>
                </a:rPr>
                <a:t>DI  </a:t>
              </a:r>
              <a:r>
                <a:rPr lang="en-US" sz="1400" smtClean="0">
                  <a:solidFill>
                    <a:srgbClr val="000000"/>
                  </a:solidFill>
                  <a:cs typeface="Arial" charset="0"/>
                </a:rPr>
                <a:t>offices</a:t>
              </a:r>
              <a:r>
                <a:rPr lang="da-DK" sz="1400" smtClean="0">
                  <a:solidFill>
                    <a:srgbClr val="000000"/>
                  </a:solidFill>
                  <a:cs typeface="Arial" charset="0"/>
                </a:rPr>
                <a:t>  	                     Projects	                     </a:t>
              </a:r>
              <a:r>
                <a:rPr lang="en-US" sz="1400" smtClean="0">
                  <a:solidFill>
                    <a:srgbClr val="000000"/>
                  </a:solidFill>
                  <a:cs typeface="Arial" charset="0"/>
                </a:rPr>
                <a:t>DI-cooperation with sister organisations</a:t>
              </a: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7000056" cy="1143000"/>
          </a:xfrm>
        </p:spPr>
        <p:style>
          <a:lnRef idx="1">
            <a:schemeClr val="accent6"/>
          </a:lnRef>
          <a:fillRef idx="2">
            <a:schemeClr val="accent6"/>
          </a:fillRef>
          <a:effectRef idx="1">
            <a:schemeClr val="accent6"/>
          </a:effectRef>
          <a:fontRef idx="minor">
            <a:schemeClr val="dk1"/>
          </a:fontRef>
        </p:style>
        <p:txBody>
          <a:bodyPr/>
          <a:lstStyle/>
          <a:p>
            <a:r>
              <a:rPr lang="en-GB" dirty="0" smtClean="0"/>
              <a:t>Presentation outline</a:t>
            </a:r>
            <a:endParaRPr lang="en-GB" dirty="0"/>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1727F817-738C-4B6E-B2EB-2719E801AA31}" type="slidenum">
              <a:rPr lang="en-US" smtClean="0">
                <a:solidFill>
                  <a:prstClr val="black"/>
                </a:solidFill>
              </a:rPr>
              <a:pPr>
                <a:defRPr/>
              </a:pPr>
              <a:t>3</a:t>
            </a:fld>
            <a:endParaRPr lang="en-US" dirty="0">
              <a:solidFill>
                <a:prstClr val="black"/>
              </a:solidFill>
            </a:endParaRPr>
          </a:p>
        </p:txBody>
      </p:sp>
      <p:pic>
        <p:nvPicPr>
          <p:cNvPr id="6" name="Picture 5" descr="OECD_globe_10cm.JPG"/>
          <p:cNvPicPr>
            <a:picLocks noChangeAspect="1"/>
          </p:cNvPicPr>
          <p:nvPr/>
        </p:nvPicPr>
        <p:blipFill>
          <a:blip r:embed="rId7" cstate="print"/>
          <a:stretch>
            <a:fillRect/>
          </a:stretch>
        </p:blipFill>
        <p:spPr>
          <a:xfrm>
            <a:off x="8458200" y="6248400"/>
            <a:ext cx="552939" cy="5334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39750" y="836613"/>
            <a:ext cx="8061325" cy="673100"/>
          </a:xfrm>
        </p:spPr>
        <p:txBody>
          <a:bodyPr/>
          <a:lstStyle/>
          <a:p>
            <a:pPr algn="ctr"/>
            <a:r>
              <a:rPr lang="en-US" sz="3600" smtClean="0">
                <a:solidFill>
                  <a:srgbClr val="0070C0"/>
                </a:solidFill>
              </a:rPr>
              <a:t>ARAB-EU business network</a:t>
            </a:r>
            <a:endParaRPr lang="da-DK" smtClean="0"/>
          </a:p>
        </p:txBody>
      </p:sp>
      <p:sp>
        <p:nvSpPr>
          <p:cNvPr id="5123" name="Content Placeholder 2"/>
          <p:cNvSpPr>
            <a:spLocks noGrp="1"/>
          </p:cNvSpPr>
          <p:nvPr>
            <p:ph sz="half" idx="1"/>
          </p:nvPr>
        </p:nvSpPr>
        <p:spPr>
          <a:xfrm>
            <a:off x="395288" y="3789363"/>
            <a:ext cx="3954462" cy="4059237"/>
          </a:xfrm>
        </p:spPr>
        <p:txBody>
          <a:bodyPr/>
          <a:lstStyle/>
          <a:p>
            <a:pPr marL="0" indent="0">
              <a:buFontTx/>
              <a:buChar char="•"/>
            </a:pPr>
            <a:r>
              <a:rPr lang="da-DK" sz="1600" smtClean="0"/>
              <a:t>Forum des Chefs des Enterprises, Algeria </a:t>
            </a:r>
          </a:p>
          <a:p>
            <a:pPr marL="0" indent="0">
              <a:buFontTx/>
              <a:buChar char="•"/>
            </a:pPr>
            <a:r>
              <a:rPr lang="da-DK" sz="1600" smtClean="0"/>
              <a:t>Bahrain Chamber of Commerce and Industry, </a:t>
            </a:r>
          </a:p>
          <a:p>
            <a:pPr marL="0" indent="0">
              <a:buFontTx/>
              <a:buChar char="•"/>
            </a:pPr>
            <a:r>
              <a:rPr lang="da-DK" sz="1600" smtClean="0"/>
              <a:t>Federation of Egyptian Industries,</a:t>
            </a:r>
          </a:p>
          <a:p>
            <a:pPr marL="0" indent="0">
              <a:buFontTx/>
              <a:buChar char="•"/>
            </a:pPr>
            <a:r>
              <a:rPr lang="da-DK" sz="1600" smtClean="0"/>
              <a:t>Jordan Chamber of Industry, </a:t>
            </a:r>
          </a:p>
          <a:p>
            <a:pPr marL="0" indent="0">
              <a:buFontTx/>
              <a:buChar char="•"/>
            </a:pPr>
            <a:r>
              <a:rPr lang="da-DK" sz="1600" smtClean="0"/>
              <a:t>Kuwait Chamber of Commerce, </a:t>
            </a:r>
          </a:p>
          <a:p>
            <a:pPr marL="0" indent="0">
              <a:buFontTx/>
              <a:buChar char="•"/>
            </a:pPr>
            <a:r>
              <a:rPr lang="da-DK" sz="1600" smtClean="0"/>
              <a:t>Association of Lebanese Industrialists,</a:t>
            </a:r>
          </a:p>
          <a:p>
            <a:pPr marL="0" indent="0">
              <a:buFontTx/>
              <a:buChar char="•"/>
            </a:pPr>
            <a:r>
              <a:rPr lang="da-DK" sz="1600" smtClean="0"/>
              <a:t>Libyan Businessmen Council, </a:t>
            </a:r>
          </a:p>
          <a:p>
            <a:pPr marL="0" indent="0"/>
            <a:endParaRPr lang="da-DK" sz="1200" smtClean="0"/>
          </a:p>
        </p:txBody>
      </p:sp>
      <p:sp>
        <p:nvSpPr>
          <p:cNvPr id="5124" name="Content Placeholder 3"/>
          <p:cNvSpPr>
            <a:spLocks noGrp="1"/>
          </p:cNvSpPr>
          <p:nvPr>
            <p:ph sz="half" idx="2"/>
          </p:nvPr>
        </p:nvSpPr>
        <p:spPr>
          <a:xfrm>
            <a:off x="4643438" y="3789363"/>
            <a:ext cx="3954462" cy="3921125"/>
          </a:xfrm>
        </p:spPr>
        <p:txBody>
          <a:bodyPr/>
          <a:lstStyle/>
          <a:p>
            <a:pPr marL="0" indent="0">
              <a:buFontTx/>
              <a:buChar char="•"/>
            </a:pPr>
            <a:r>
              <a:rPr lang="da-DK" sz="1400" smtClean="0"/>
              <a:t>Confédération Générale des Entreprises du Maroc, </a:t>
            </a:r>
          </a:p>
          <a:p>
            <a:pPr marL="0" indent="0">
              <a:buFontTx/>
              <a:buChar char="•"/>
            </a:pPr>
            <a:r>
              <a:rPr lang="da-DK" sz="1400" smtClean="0"/>
              <a:t>Oman Chambers of Commerce and Industry, </a:t>
            </a:r>
          </a:p>
          <a:p>
            <a:pPr marL="0" indent="0">
              <a:buFontTx/>
              <a:buChar char="•"/>
            </a:pPr>
            <a:r>
              <a:rPr lang="da-DK" sz="1400" smtClean="0"/>
              <a:t>Council of Saudi Chambers,</a:t>
            </a:r>
          </a:p>
          <a:p>
            <a:pPr marL="0" indent="0">
              <a:buFontTx/>
              <a:buChar char="•"/>
            </a:pPr>
            <a:r>
              <a:rPr lang="da-DK" sz="1400" smtClean="0"/>
              <a:t>Damascus Chamber of Industry, </a:t>
            </a:r>
          </a:p>
          <a:p>
            <a:pPr marL="0" indent="0">
              <a:buFontTx/>
              <a:buChar char="•"/>
            </a:pPr>
            <a:r>
              <a:rPr lang="da-DK" sz="1400" smtClean="0"/>
              <a:t>Union Tunésienne de l’Industrie, du Commerce et de l’Artisanat, </a:t>
            </a:r>
          </a:p>
          <a:p>
            <a:pPr marL="0" indent="0">
              <a:buFontTx/>
              <a:buChar char="•"/>
            </a:pPr>
            <a:r>
              <a:rPr lang="da-DK" sz="1400" smtClean="0"/>
              <a:t>UAE Chamber of Commerce and Industry, </a:t>
            </a:r>
          </a:p>
          <a:p>
            <a:pPr marL="0" indent="0">
              <a:buFontTx/>
              <a:buChar char="•"/>
            </a:pPr>
            <a:r>
              <a:rPr lang="da-DK" sz="1400" smtClean="0"/>
              <a:t>Qatar Chamber of Commerce and Industry </a:t>
            </a:r>
          </a:p>
        </p:txBody>
      </p:sp>
      <p:sp>
        <p:nvSpPr>
          <p:cNvPr id="5" name="Slide Number Placeholder 4"/>
          <p:cNvSpPr>
            <a:spLocks noGrp="1"/>
          </p:cNvSpPr>
          <p:nvPr>
            <p:ph type="sldNum" sz="quarter" idx="10"/>
          </p:nvPr>
        </p:nvSpPr>
        <p:spPr/>
        <p:txBody>
          <a:bodyPr/>
          <a:lstStyle/>
          <a:p>
            <a:pPr>
              <a:defRPr/>
            </a:pPr>
            <a:fld id="{C238C7D7-D464-4694-A58A-227B3B2CA774}" type="slidenum">
              <a:rPr lang="da-DK" smtClean="0">
                <a:solidFill>
                  <a:srgbClr val="000000"/>
                </a:solidFill>
              </a:rPr>
              <a:pPr>
                <a:defRPr/>
              </a:pPr>
              <a:t>30</a:t>
            </a:fld>
            <a:endParaRPr lang="da-DK" dirty="0">
              <a:solidFill>
                <a:srgbClr val="000000"/>
              </a:solidFill>
            </a:endParaRPr>
          </a:p>
        </p:txBody>
      </p:sp>
      <p:pic>
        <p:nvPicPr>
          <p:cNvPr id="5126" name="Picture 2" descr="http://www.rocketplatforms.com/platform.jpg"/>
          <p:cNvPicPr>
            <a:picLocks noChangeAspect="1" noChangeArrowheads="1"/>
          </p:cNvPicPr>
          <p:nvPr/>
        </p:nvPicPr>
        <p:blipFill>
          <a:blip r:embed="rId3" cstate="print"/>
          <a:srcRect/>
          <a:stretch>
            <a:fillRect/>
          </a:stretch>
        </p:blipFill>
        <p:spPr bwMode="auto">
          <a:xfrm>
            <a:off x="468313" y="1557338"/>
            <a:ext cx="8135937" cy="194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8"/>
          <p:cNvSpPr>
            <a:spLocks noGrp="1"/>
          </p:cNvSpPr>
          <p:nvPr>
            <p:ph type="title"/>
          </p:nvPr>
        </p:nvSpPr>
        <p:spPr>
          <a:xfrm>
            <a:off x="539750" y="476250"/>
            <a:ext cx="8061325" cy="889000"/>
          </a:xfrm>
        </p:spPr>
        <p:txBody>
          <a:bodyPr/>
          <a:lstStyle/>
          <a:p>
            <a:pPr eaLnBrk="1" hangingPunct="1"/>
            <a:r>
              <a:rPr lang="da-DK" sz="3600" smtClean="0">
                <a:solidFill>
                  <a:srgbClr val="0070C0"/>
                </a:solidFill>
              </a:rPr>
              <a:t>The potential…</a:t>
            </a:r>
          </a:p>
        </p:txBody>
      </p:sp>
      <p:pic>
        <p:nvPicPr>
          <p:cNvPr id="6147" name="Picture 5"/>
          <p:cNvPicPr>
            <a:picLocks noGrp="1" noChangeAspect="1" noChangeArrowheads="1"/>
          </p:cNvPicPr>
          <p:nvPr>
            <p:ph sz="half" idx="1"/>
          </p:nvPr>
        </p:nvPicPr>
        <p:blipFill>
          <a:blip r:embed="rId3" cstate="print"/>
          <a:srcRect/>
          <a:stretch>
            <a:fillRect/>
          </a:stretch>
        </p:blipFill>
        <p:spPr>
          <a:xfrm>
            <a:off x="539750" y="1484313"/>
            <a:ext cx="3600450" cy="3276600"/>
          </a:xfrm>
        </p:spPr>
      </p:pic>
      <p:sp>
        <p:nvSpPr>
          <p:cNvPr id="6148" name="Content Placeholder 15"/>
          <p:cNvSpPr>
            <a:spLocks noGrp="1"/>
          </p:cNvSpPr>
          <p:nvPr>
            <p:ph sz="half" idx="2"/>
          </p:nvPr>
        </p:nvSpPr>
        <p:spPr>
          <a:xfrm>
            <a:off x="827088" y="4797425"/>
            <a:ext cx="4038600" cy="461963"/>
          </a:xfrm>
        </p:spPr>
        <p:txBody>
          <a:bodyPr/>
          <a:lstStyle/>
          <a:p>
            <a:pPr marL="0" indent="0" eaLnBrk="1" hangingPunct="1"/>
            <a:r>
              <a:rPr lang="da-DK" sz="1200" smtClean="0"/>
              <a:t>Full member of GAFTA and member of the Arab League</a:t>
            </a:r>
          </a:p>
        </p:txBody>
      </p:sp>
      <p:sp>
        <p:nvSpPr>
          <p:cNvPr id="2051" name="Slide Number Placeholder 3"/>
          <p:cNvSpPr>
            <a:spLocks noGrp="1"/>
          </p:cNvSpPr>
          <p:nvPr>
            <p:ph type="sldNum" sz="quarter" idx="10"/>
          </p:nvPr>
        </p:nvSpPr>
        <p:spPr/>
        <p:txBody>
          <a:bodyPr/>
          <a:lstStyle/>
          <a:p>
            <a:pPr>
              <a:defRPr/>
            </a:pPr>
            <a:fld id="{59EA455E-F5E6-4CF8-8E18-7FCB4497A097}" type="slidenum">
              <a:rPr lang="da-DK" smtClean="0">
                <a:solidFill>
                  <a:srgbClr val="000000"/>
                </a:solidFill>
                <a:cs typeface="Arial" pitchFamily="34" charset="0"/>
              </a:rPr>
              <a:pPr>
                <a:defRPr/>
              </a:pPr>
              <a:t>31</a:t>
            </a:fld>
            <a:endParaRPr lang="da-DK" smtClean="0">
              <a:solidFill>
                <a:srgbClr val="000000"/>
              </a:solidFill>
              <a:cs typeface="Arial" pitchFamily="34" charset="0"/>
            </a:endParaRPr>
          </a:p>
        </p:txBody>
      </p:sp>
      <p:sp>
        <p:nvSpPr>
          <p:cNvPr id="18" name="Rectangle 17"/>
          <p:cNvSpPr/>
          <p:nvPr/>
        </p:nvSpPr>
        <p:spPr>
          <a:xfrm>
            <a:off x="539750" y="5229225"/>
            <a:ext cx="144463" cy="144463"/>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solidFill>
                <a:srgbClr val="FFFFFF"/>
              </a:solidFill>
            </a:endParaRPr>
          </a:p>
        </p:txBody>
      </p:sp>
      <p:sp>
        <p:nvSpPr>
          <p:cNvPr id="19" name="Rectangle 18"/>
          <p:cNvSpPr/>
          <p:nvPr/>
        </p:nvSpPr>
        <p:spPr>
          <a:xfrm>
            <a:off x="539750" y="4797425"/>
            <a:ext cx="144463" cy="144463"/>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solidFill>
                <a:srgbClr val="FFFFFF"/>
              </a:solidFill>
            </a:endParaRPr>
          </a:p>
        </p:txBody>
      </p:sp>
      <p:sp>
        <p:nvSpPr>
          <p:cNvPr id="20" name="Content Placeholder 15"/>
          <p:cNvSpPr txBox="1">
            <a:spLocks/>
          </p:cNvSpPr>
          <p:nvPr/>
        </p:nvSpPr>
        <p:spPr bwMode="auto">
          <a:xfrm>
            <a:off x="755650" y="5229225"/>
            <a:ext cx="4392613" cy="460375"/>
          </a:xfrm>
          <a:prstGeom prst="rect">
            <a:avLst/>
          </a:prstGeom>
          <a:noFill/>
          <a:ln w="9525">
            <a:noFill/>
            <a:miter lim="800000"/>
            <a:headEnd/>
            <a:tailEnd/>
          </a:ln>
        </p:spPr>
        <p:txBody>
          <a:bodyPr/>
          <a:lstStyle/>
          <a:p>
            <a:pPr marL="342900" indent="-342900">
              <a:spcBef>
                <a:spcPct val="20000"/>
              </a:spcBef>
              <a:buFont typeface="Arial" charset="0"/>
              <a:buNone/>
              <a:defRPr/>
            </a:pPr>
            <a:r>
              <a:rPr lang="da-DK" sz="1200" dirty="0">
                <a:solidFill>
                  <a:srgbClr val="000000"/>
                </a:solidFill>
                <a:latin typeface="Georgia"/>
              </a:rPr>
              <a:t>Candidate member of GAFTA and member of the Arab League</a:t>
            </a:r>
          </a:p>
        </p:txBody>
      </p:sp>
      <p:sp>
        <p:nvSpPr>
          <p:cNvPr id="11" name="Content Placeholder 15"/>
          <p:cNvSpPr txBox="1">
            <a:spLocks/>
          </p:cNvSpPr>
          <p:nvPr/>
        </p:nvSpPr>
        <p:spPr bwMode="auto">
          <a:xfrm>
            <a:off x="755650" y="5661025"/>
            <a:ext cx="6264275" cy="460375"/>
          </a:xfrm>
          <a:prstGeom prst="rect">
            <a:avLst/>
          </a:prstGeom>
          <a:noFill/>
          <a:ln w="9525">
            <a:noFill/>
            <a:miter lim="800000"/>
            <a:headEnd/>
            <a:tailEnd/>
          </a:ln>
        </p:spPr>
        <p:txBody>
          <a:bodyPr/>
          <a:lstStyle/>
          <a:p>
            <a:pPr marL="342900" indent="-342900">
              <a:spcBef>
                <a:spcPct val="20000"/>
              </a:spcBef>
              <a:buFont typeface="Arial" charset="0"/>
              <a:buNone/>
              <a:defRPr/>
            </a:pPr>
            <a:r>
              <a:rPr lang="da-DK" sz="1200" dirty="0">
                <a:solidFill>
                  <a:srgbClr val="000000"/>
                </a:solidFill>
                <a:latin typeface="Georgia"/>
              </a:rPr>
              <a:t>EU-MENA TRADE AREA (450+300 million potential </a:t>
            </a:r>
            <a:r>
              <a:rPr lang="da-DK" sz="1200" dirty="0" err="1">
                <a:solidFill>
                  <a:srgbClr val="000000"/>
                </a:solidFill>
                <a:latin typeface="Georgia"/>
              </a:rPr>
              <a:t>consumers</a:t>
            </a:r>
            <a:r>
              <a:rPr lang="da-DK" sz="1200" dirty="0">
                <a:solidFill>
                  <a:srgbClr val="000000"/>
                </a:solidFill>
                <a:latin typeface="Georgia"/>
              </a:rPr>
              <a:t>)</a:t>
            </a:r>
          </a:p>
        </p:txBody>
      </p:sp>
      <p:sp>
        <p:nvSpPr>
          <p:cNvPr id="12" name="Oval 11"/>
          <p:cNvSpPr/>
          <p:nvPr/>
        </p:nvSpPr>
        <p:spPr>
          <a:xfrm>
            <a:off x="539750" y="5589588"/>
            <a:ext cx="215900" cy="2873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solidFill>
                <a:srgbClr val="FFFFFF"/>
              </a:solidFill>
            </a:endParaRPr>
          </a:p>
        </p:txBody>
      </p:sp>
      <p:pic>
        <p:nvPicPr>
          <p:cNvPr id="6155" name="Picture 8"/>
          <p:cNvPicPr>
            <a:picLocks noChangeAspect="1" noChangeArrowheads="1"/>
          </p:cNvPicPr>
          <p:nvPr/>
        </p:nvPicPr>
        <p:blipFill>
          <a:blip r:embed="rId4" cstate="print"/>
          <a:srcRect/>
          <a:stretch>
            <a:fillRect/>
          </a:stretch>
        </p:blipFill>
        <p:spPr bwMode="auto">
          <a:xfrm>
            <a:off x="4932363" y="1341438"/>
            <a:ext cx="3527425" cy="3168650"/>
          </a:xfrm>
          <a:prstGeom prst="rect">
            <a:avLst/>
          </a:prstGeom>
          <a:noFill/>
          <a:ln w="9525">
            <a:noFill/>
            <a:miter lim="800000"/>
            <a:headEnd/>
            <a:tailEnd/>
          </a:ln>
        </p:spPr>
      </p:pic>
      <p:sp>
        <p:nvSpPr>
          <p:cNvPr id="6156" name="Freeform 15"/>
          <p:cNvSpPr>
            <a:spLocks/>
          </p:cNvSpPr>
          <p:nvPr/>
        </p:nvSpPr>
        <p:spPr bwMode="auto">
          <a:xfrm>
            <a:off x="6804025" y="2852738"/>
            <a:ext cx="333375" cy="415925"/>
          </a:xfrm>
          <a:custGeom>
            <a:avLst/>
            <a:gdLst>
              <a:gd name="T0" fmla="*/ 0 w 279400"/>
              <a:gd name="T1" fmla="*/ 717 h 360300"/>
              <a:gd name="T2" fmla="*/ 0 w 279400"/>
              <a:gd name="T3" fmla="*/ 717 h 360300"/>
              <a:gd name="T4" fmla="*/ 86237 w 279400"/>
              <a:gd name="T5" fmla="*/ 156738 h 360300"/>
              <a:gd name="T6" fmla="*/ 194033 w 279400"/>
              <a:gd name="T7" fmla="*/ 312761 h 360300"/>
              <a:gd name="T8" fmla="*/ 215592 w 279400"/>
              <a:gd name="T9" fmla="*/ 527291 h 360300"/>
              <a:gd name="T10" fmla="*/ 280270 w 279400"/>
              <a:gd name="T11" fmla="*/ 546793 h 360300"/>
              <a:gd name="T12" fmla="*/ 409625 w 279400"/>
              <a:gd name="T13" fmla="*/ 468782 h 360300"/>
              <a:gd name="T14" fmla="*/ 452744 w 279400"/>
              <a:gd name="T15" fmla="*/ 351767 h 360300"/>
              <a:gd name="T16" fmla="*/ 474303 w 279400"/>
              <a:gd name="T17" fmla="*/ 293259 h 360300"/>
              <a:gd name="T18" fmla="*/ 452744 w 279400"/>
              <a:gd name="T19" fmla="*/ 156738 h 360300"/>
              <a:gd name="T20" fmla="*/ 431184 w 279400"/>
              <a:gd name="T21" fmla="*/ 98230 h 360300"/>
              <a:gd name="T22" fmla="*/ 366507 w 279400"/>
              <a:gd name="T23" fmla="*/ 78728 h 360300"/>
              <a:gd name="T24" fmla="*/ 301830 w 279400"/>
              <a:gd name="T25" fmla="*/ 39722 h 360300"/>
              <a:gd name="T26" fmla="*/ 237151 w 279400"/>
              <a:gd name="T27" fmla="*/ 20219 h 360300"/>
              <a:gd name="T28" fmla="*/ 0 w 279400"/>
              <a:gd name="T29" fmla="*/ 717 h 3603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9400"/>
              <a:gd name="T46" fmla="*/ 0 h 360300"/>
              <a:gd name="T47" fmla="*/ 279400 w 279400"/>
              <a:gd name="T48" fmla="*/ 360300 h 3603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9400" h="360300">
                <a:moveTo>
                  <a:pt x="0" y="467"/>
                </a:moveTo>
                <a:lnTo>
                  <a:pt x="0" y="467"/>
                </a:lnTo>
                <a:cubicBezTo>
                  <a:pt x="16933" y="34334"/>
                  <a:pt x="35885" y="67264"/>
                  <a:pt x="50800" y="102067"/>
                </a:cubicBezTo>
                <a:cubicBezTo>
                  <a:pt x="93117" y="200808"/>
                  <a:pt x="47030" y="158820"/>
                  <a:pt x="114300" y="203667"/>
                </a:cubicBezTo>
                <a:cubicBezTo>
                  <a:pt x="118533" y="250234"/>
                  <a:pt x="112214" y="299008"/>
                  <a:pt x="127000" y="343367"/>
                </a:cubicBezTo>
                <a:cubicBezTo>
                  <a:pt x="131233" y="356067"/>
                  <a:pt x="152400" y="360300"/>
                  <a:pt x="165100" y="356067"/>
                </a:cubicBezTo>
                <a:cubicBezTo>
                  <a:pt x="194060" y="346414"/>
                  <a:pt x="241300" y="305267"/>
                  <a:pt x="241300" y="305267"/>
                </a:cubicBezTo>
                <a:lnTo>
                  <a:pt x="266700" y="229067"/>
                </a:lnTo>
                <a:lnTo>
                  <a:pt x="279400" y="190967"/>
                </a:lnTo>
                <a:cubicBezTo>
                  <a:pt x="275167" y="161334"/>
                  <a:pt x="272571" y="131420"/>
                  <a:pt x="266700" y="102067"/>
                </a:cubicBezTo>
                <a:cubicBezTo>
                  <a:pt x="264075" y="88940"/>
                  <a:pt x="263466" y="73433"/>
                  <a:pt x="254000" y="63967"/>
                </a:cubicBezTo>
                <a:cubicBezTo>
                  <a:pt x="244534" y="54501"/>
                  <a:pt x="228600" y="55500"/>
                  <a:pt x="215900" y="51267"/>
                </a:cubicBezTo>
                <a:cubicBezTo>
                  <a:pt x="203200" y="42800"/>
                  <a:pt x="191452" y="32693"/>
                  <a:pt x="177800" y="25867"/>
                </a:cubicBezTo>
                <a:cubicBezTo>
                  <a:pt x="165826" y="19880"/>
                  <a:pt x="152905" y="15368"/>
                  <a:pt x="139700" y="13167"/>
                </a:cubicBezTo>
                <a:cubicBezTo>
                  <a:pt x="60695" y="0"/>
                  <a:pt x="23283" y="2584"/>
                  <a:pt x="0" y="467"/>
                </a:cubicBezTo>
                <a:close/>
              </a:path>
            </a:pathLst>
          </a:custGeom>
          <a:solidFill>
            <a:srgbClr val="121BCA"/>
          </a:solidFill>
          <a:ln w="9525" cap="flat" cmpd="sng" algn="ctr">
            <a:solidFill>
              <a:srgbClr val="121BCA"/>
            </a:solidFill>
            <a:prstDash val="solid"/>
            <a:round/>
            <a:headEnd type="none" w="med" len="med"/>
            <a:tailEnd type="none" w="med" len="med"/>
          </a:ln>
        </p:spPr>
        <p:txBody>
          <a:bodyPr lIns="0" tIns="0" rIns="0" bIns="0"/>
          <a:lstStyle/>
          <a:p>
            <a:pPr>
              <a:lnSpc>
                <a:spcPct val="100000"/>
              </a:lnSpc>
            </a:pPr>
            <a:endParaRPr lang="da-DK" smtClean="0">
              <a:solidFill>
                <a:srgbClr val="000000"/>
              </a:solidFill>
            </a:endParaRPr>
          </a:p>
        </p:txBody>
      </p:sp>
      <p:sp>
        <p:nvSpPr>
          <p:cNvPr id="6157" name="Freeform 16"/>
          <p:cNvSpPr>
            <a:spLocks/>
          </p:cNvSpPr>
          <p:nvPr/>
        </p:nvSpPr>
        <p:spPr bwMode="auto">
          <a:xfrm>
            <a:off x="6383338" y="3594100"/>
            <a:ext cx="757237" cy="787400"/>
          </a:xfrm>
          <a:custGeom>
            <a:avLst/>
            <a:gdLst>
              <a:gd name="T0" fmla="*/ 195238 w 757985"/>
              <a:gd name="T1" fmla="*/ 0 h 787400"/>
              <a:gd name="T2" fmla="*/ 195238 w 757985"/>
              <a:gd name="T3" fmla="*/ 0 h 787400"/>
              <a:gd name="T4" fmla="*/ 93838 w 757985"/>
              <a:gd name="T5" fmla="*/ 50800 h 787400"/>
              <a:gd name="T6" fmla="*/ 81164 w 757985"/>
              <a:gd name="T7" fmla="*/ 101600 h 787400"/>
              <a:gd name="T8" fmla="*/ 55814 w 757985"/>
              <a:gd name="T9" fmla="*/ 177800 h 787400"/>
              <a:gd name="T10" fmla="*/ 43138 w 757985"/>
              <a:gd name="T11" fmla="*/ 266700 h 787400"/>
              <a:gd name="T12" fmla="*/ 17788 w 757985"/>
              <a:gd name="T13" fmla="*/ 342900 h 787400"/>
              <a:gd name="T14" fmla="*/ 68488 w 757985"/>
              <a:gd name="T15" fmla="*/ 482600 h 787400"/>
              <a:gd name="T16" fmla="*/ 106514 w 757985"/>
              <a:gd name="T17" fmla="*/ 495300 h 787400"/>
              <a:gd name="T18" fmla="*/ 296638 w 757985"/>
              <a:gd name="T19" fmla="*/ 533400 h 787400"/>
              <a:gd name="T20" fmla="*/ 347338 w 757985"/>
              <a:gd name="T21" fmla="*/ 546100 h 787400"/>
              <a:gd name="T22" fmla="*/ 372687 w 757985"/>
              <a:gd name="T23" fmla="*/ 584200 h 787400"/>
              <a:gd name="T24" fmla="*/ 448737 w 757985"/>
              <a:gd name="T25" fmla="*/ 622300 h 787400"/>
              <a:gd name="T26" fmla="*/ 486762 w 757985"/>
              <a:gd name="T27" fmla="*/ 647700 h 787400"/>
              <a:gd name="T28" fmla="*/ 512112 w 757985"/>
              <a:gd name="T29" fmla="*/ 685800 h 787400"/>
              <a:gd name="T30" fmla="*/ 550137 w 757985"/>
              <a:gd name="T31" fmla="*/ 698500 h 787400"/>
              <a:gd name="T32" fmla="*/ 626186 w 757985"/>
              <a:gd name="T33" fmla="*/ 749300 h 787400"/>
              <a:gd name="T34" fmla="*/ 664211 w 757985"/>
              <a:gd name="T35" fmla="*/ 774700 h 787400"/>
              <a:gd name="T36" fmla="*/ 702236 w 757985"/>
              <a:gd name="T37" fmla="*/ 787400 h 787400"/>
              <a:gd name="T38" fmla="*/ 727586 w 757985"/>
              <a:gd name="T39" fmla="*/ 635000 h 787400"/>
              <a:gd name="T40" fmla="*/ 752936 w 757985"/>
              <a:gd name="T41" fmla="*/ 533400 h 787400"/>
              <a:gd name="T42" fmla="*/ 740261 w 757985"/>
              <a:gd name="T43" fmla="*/ 152400 h 787400"/>
              <a:gd name="T44" fmla="*/ 702236 w 757985"/>
              <a:gd name="T45" fmla="*/ 139700 h 787400"/>
              <a:gd name="T46" fmla="*/ 626186 w 757985"/>
              <a:gd name="T47" fmla="*/ 88900 h 787400"/>
              <a:gd name="T48" fmla="*/ 537462 w 757985"/>
              <a:gd name="T49" fmla="*/ 177800 h 787400"/>
              <a:gd name="T50" fmla="*/ 461412 w 757985"/>
              <a:gd name="T51" fmla="*/ 203200 h 787400"/>
              <a:gd name="T52" fmla="*/ 423387 w 757985"/>
              <a:gd name="T53" fmla="*/ 190500 h 787400"/>
              <a:gd name="T54" fmla="*/ 372687 w 757985"/>
              <a:gd name="T55" fmla="*/ 127000 h 787400"/>
              <a:gd name="T56" fmla="*/ 296638 w 757985"/>
              <a:gd name="T57" fmla="*/ 101600 h 787400"/>
              <a:gd name="T58" fmla="*/ 283963 w 757985"/>
              <a:gd name="T59" fmla="*/ 63500 h 787400"/>
              <a:gd name="T60" fmla="*/ 245938 w 757985"/>
              <a:gd name="T61" fmla="*/ 50800 h 787400"/>
              <a:gd name="T62" fmla="*/ 195238 w 757985"/>
              <a:gd name="T63" fmla="*/ 0 h 7874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7985"/>
              <a:gd name="T97" fmla="*/ 0 h 787400"/>
              <a:gd name="T98" fmla="*/ 757985 w 757985"/>
              <a:gd name="T99" fmla="*/ 787400 h 7874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7985" h="787400">
                <a:moveTo>
                  <a:pt x="195624" y="0"/>
                </a:moveTo>
                <a:lnTo>
                  <a:pt x="195624" y="0"/>
                </a:lnTo>
                <a:cubicBezTo>
                  <a:pt x="161757" y="16933"/>
                  <a:pt x="122324" y="25644"/>
                  <a:pt x="94024" y="50800"/>
                </a:cubicBezTo>
                <a:cubicBezTo>
                  <a:pt x="80978" y="62396"/>
                  <a:pt x="86340" y="84882"/>
                  <a:pt x="81324" y="101600"/>
                </a:cubicBezTo>
                <a:cubicBezTo>
                  <a:pt x="73631" y="127245"/>
                  <a:pt x="55924" y="177800"/>
                  <a:pt x="55924" y="177800"/>
                </a:cubicBezTo>
                <a:cubicBezTo>
                  <a:pt x="51691" y="207433"/>
                  <a:pt x="49955" y="237532"/>
                  <a:pt x="43224" y="266700"/>
                </a:cubicBezTo>
                <a:cubicBezTo>
                  <a:pt x="37204" y="292788"/>
                  <a:pt x="17824" y="342900"/>
                  <a:pt x="17824" y="342900"/>
                </a:cubicBezTo>
                <a:cubicBezTo>
                  <a:pt x="28763" y="441347"/>
                  <a:pt x="0" y="448288"/>
                  <a:pt x="68624" y="482600"/>
                </a:cubicBezTo>
                <a:cubicBezTo>
                  <a:pt x="80598" y="488587"/>
                  <a:pt x="94024" y="491067"/>
                  <a:pt x="106724" y="495300"/>
                </a:cubicBezTo>
                <a:cubicBezTo>
                  <a:pt x="214820" y="567364"/>
                  <a:pt x="152584" y="549471"/>
                  <a:pt x="297224" y="533400"/>
                </a:cubicBezTo>
                <a:cubicBezTo>
                  <a:pt x="314157" y="537633"/>
                  <a:pt x="333501" y="536418"/>
                  <a:pt x="348024" y="546100"/>
                </a:cubicBezTo>
                <a:cubicBezTo>
                  <a:pt x="360724" y="554567"/>
                  <a:pt x="362631" y="573407"/>
                  <a:pt x="373424" y="584200"/>
                </a:cubicBezTo>
                <a:cubicBezTo>
                  <a:pt x="398043" y="608819"/>
                  <a:pt x="418636" y="611971"/>
                  <a:pt x="449624" y="622300"/>
                </a:cubicBezTo>
                <a:cubicBezTo>
                  <a:pt x="462324" y="630767"/>
                  <a:pt x="476931" y="636907"/>
                  <a:pt x="487724" y="647700"/>
                </a:cubicBezTo>
                <a:cubicBezTo>
                  <a:pt x="498517" y="658493"/>
                  <a:pt x="501205" y="676265"/>
                  <a:pt x="513124" y="685800"/>
                </a:cubicBezTo>
                <a:cubicBezTo>
                  <a:pt x="523577" y="694163"/>
                  <a:pt x="538524" y="694267"/>
                  <a:pt x="551224" y="698500"/>
                </a:cubicBezTo>
                <a:lnTo>
                  <a:pt x="627424" y="749300"/>
                </a:lnTo>
                <a:cubicBezTo>
                  <a:pt x="640124" y="757767"/>
                  <a:pt x="651044" y="769873"/>
                  <a:pt x="665524" y="774700"/>
                </a:cubicBezTo>
                <a:lnTo>
                  <a:pt x="703624" y="787400"/>
                </a:lnTo>
                <a:cubicBezTo>
                  <a:pt x="730922" y="705506"/>
                  <a:pt x="707756" y="783873"/>
                  <a:pt x="729024" y="635000"/>
                </a:cubicBezTo>
                <a:cubicBezTo>
                  <a:pt x="736687" y="581361"/>
                  <a:pt x="739650" y="577722"/>
                  <a:pt x="754424" y="533400"/>
                </a:cubicBezTo>
                <a:cubicBezTo>
                  <a:pt x="750191" y="406400"/>
                  <a:pt x="757985" y="278426"/>
                  <a:pt x="741724" y="152400"/>
                </a:cubicBezTo>
                <a:cubicBezTo>
                  <a:pt x="740011" y="139123"/>
                  <a:pt x="715326" y="146201"/>
                  <a:pt x="703624" y="139700"/>
                </a:cubicBezTo>
                <a:cubicBezTo>
                  <a:pt x="676939" y="124875"/>
                  <a:pt x="627424" y="88900"/>
                  <a:pt x="627424" y="88900"/>
                </a:cubicBezTo>
                <a:cubicBezTo>
                  <a:pt x="537670" y="106851"/>
                  <a:pt x="570750" y="81122"/>
                  <a:pt x="538524" y="177800"/>
                </a:cubicBezTo>
                <a:cubicBezTo>
                  <a:pt x="530057" y="203200"/>
                  <a:pt x="462324" y="203200"/>
                  <a:pt x="462324" y="203200"/>
                </a:cubicBezTo>
                <a:cubicBezTo>
                  <a:pt x="449624" y="198967"/>
                  <a:pt x="433690" y="199966"/>
                  <a:pt x="424224" y="190500"/>
                </a:cubicBezTo>
                <a:cubicBezTo>
                  <a:pt x="360875" y="127151"/>
                  <a:pt x="474908" y="172104"/>
                  <a:pt x="373424" y="127000"/>
                </a:cubicBezTo>
                <a:cubicBezTo>
                  <a:pt x="348958" y="116126"/>
                  <a:pt x="297224" y="101600"/>
                  <a:pt x="297224" y="101600"/>
                </a:cubicBezTo>
                <a:cubicBezTo>
                  <a:pt x="292991" y="88900"/>
                  <a:pt x="293990" y="72966"/>
                  <a:pt x="284524" y="63500"/>
                </a:cubicBezTo>
                <a:cubicBezTo>
                  <a:pt x="275058" y="54034"/>
                  <a:pt x="258398" y="56787"/>
                  <a:pt x="246424" y="50800"/>
                </a:cubicBezTo>
                <a:cubicBezTo>
                  <a:pt x="214382" y="34779"/>
                  <a:pt x="204091" y="8467"/>
                  <a:pt x="195624" y="0"/>
                </a:cubicBezTo>
                <a:close/>
              </a:path>
            </a:pathLst>
          </a:custGeom>
          <a:solidFill>
            <a:srgbClr val="CAA336"/>
          </a:solidFill>
          <a:ln w="9525" cap="flat" cmpd="sng" algn="ctr">
            <a:solidFill>
              <a:srgbClr val="CAA336"/>
            </a:solidFill>
            <a:prstDash val="solid"/>
            <a:round/>
            <a:headEnd type="none" w="med" len="med"/>
            <a:tailEnd type="none" w="med" len="med"/>
          </a:ln>
        </p:spPr>
        <p:txBody>
          <a:bodyPr lIns="0" tIns="0" rIns="0" bIns="0"/>
          <a:lstStyle/>
          <a:p>
            <a:pPr>
              <a:lnSpc>
                <a:spcPct val="100000"/>
              </a:lnSpc>
            </a:pPr>
            <a:endParaRPr lang="da-DK" smtClean="0">
              <a:solidFill>
                <a:srgbClr val="000000"/>
              </a:solidFill>
            </a:endParaRPr>
          </a:p>
        </p:txBody>
      </p:sp>
      <p:sp>
        <p:nvSpPr>
          <p:cNvPr id="6158" name="Freeform 20"/>
          <p:cNvSpPr>
            <a:spLocks/>
          </p:cNvSpPr>
          <p:nvPr/>
        </p:nvSpPr>
        <p:spPr bwMode="auto">
          <a:xfrm>
            <a:off x="7620000" y="3729038"/>
            <a:ext cx="901700" cy="901700"/>
          </a:xfrm>
          <a:custGeom>
            <a:avLst/>
            <a:gdLst>
              <a:gd name="T0" fmla="*/ 216140 w 901198"/>
              <a:gd name="T1" fmla="*/ 30649 h 901870"/>
              <a:gd name="T2" fmla="*/ 216140 w 901198"/>
              <a:gd name="T3" fmla="*/ 30649 h 901870"/>
              <a:gd name="T4" fmla="*/ 317854 w 901198"/>
              <a:gd name="T5" fmla="*/ 81431 h 901870"/>
              <a:gd name="T6" fmla="*/ 394138 w 901198"/>
              <a:gd name="T7" fmla="*/ 132211 h 901870"/>
              <a:gd name="T8" fmla="*/ 521280 w 901198"/>
              <a:gd name="T9" fmla="*/ 170297 h 901870"/>
              <a:gd name="T10" fmla="*/ 610280 w 901198"/>
              <a:gd name="T11" fmla="*/ 182993 h 901870"/>
              <a:gd name="T12" fmla="*/ 711992 w 901198"/>
              <a:gd name="T13" fmla="*/ 271859 h 901870"/>
              <a:gd name="T14" fmla="*/ 750135 w 901198"/>
              <a:gd name="T15" fmla="*/ 297249 h 901870"/>
              <a:gd name="T16" fmla="*/ 788278 w 901198"/>
              <a:gd name="T17" fmla="*/ 386115 h 901870"/>
              <a:gd name="T18" fmla="*/ 813706 w 901198"/>
              <a:gd name="T19" fmla="*/ 462287 h 901870"/>
              <a:gd name="T20" fmla="*/ 368710 w 901198"/>
              <a:gd name="T21" fmla="*/ 754277 h 901870"/>
              <a:gd name="T22" fmla="*/ 330568 w 901198"/>
              <a:gd name="T23" fmla="*/ 741581 h 901870"/>
              <a:gd name="T24" fmla="*/ 317854 w 901198"/>
              <a:gd name="T25" fmla="*/ 703495 h 901870"/>
              <a:gd name="T26" fmla="*/ 254283 w 901198"/>
              <a:gd name="T27" fmla="*/ 640019 h 901870"/>
              <a:gd name="T28" fmla="*/ 228854 w 901198"/>
              <a:gd name="T29" fmla="*/ 563849 h 901870"/>
              <a:gd name="T30" fmla="*/ 203426 w 901198"/>
              <a:gd name="T31" fmla="*/ 487677 h 901870"/>
              <a:gd name="T32" fmla="*/ 190712 w 901198"/>
              <a:gd name="T33" fmla="*/ 449591 h 901870"/>
              <a:gd name="T34" fmla="*/ 152570 w 901198"/>
              <a:gd name="T35" fmla="*/ 424201 h 901870"/>
              <a:gd name="T36" fmla="*/ 63570 w 901198"/>
              <a:gd name="T37" fmla="*/ 309945 h 901870"/>
              <a:gd name="T38" fmla="*/ 0 w 901198"/>
              <a:gd name="T39" fmla="*/ 246469 h 901870"/>
              <a:gd name="T40" fmla="*/ 38142 w 901198"/>
              <a:gd name="T41" fmla="*/ 221077 h 901870"/>
              <a:gd name="T42" fmla="*/ 76284 w 901198"/>
              <a:gd name="T43" fmla="*/ 208383 h 901870"/>
              <a:gd name="T44" fmla="*/ 101714 w 901198"/>
              <a:gd name="T45" fmla="*/ 170297 h 901870"/>
              <a:gd name="T46" fmla="*/ 139856 w 901198"/>
              <a:gd name="T47" fmla="*/ 144907 h 901870"/>
              <a:gd name="T48" fmla="*/ 152570 w 901198"/>
              <a:gd name="T49" fmla="*/ 106821 h 901870"/>
              <a:gd name="T50" fmla="*/ 165284 w 901198"/>
              <a:gd name="T51" fmla="*/ 17955 h 901870"/>
              <a:gd name="T52" fmla="*/ 216140 w 901198"/>
              <a:gd name="T53" fmla="*/ 30649 h 90187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01198"/>
              <a:gd name="T82" fmla="*/ 0 h 901870"/>
              <a:gd name="T83" fmla="*/ 901198 w 901198"/>
              <a:gd name="T84" fmla="*/ 901870 h 90187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01198" h="901870">
                <a:moveTo>
                  <a:pt x="215900" y="30661"/>
                </a:moveTo>
                <a:lnTo>
                  <a:pt x="215900" y="30661"/>
                </a:lnTo>
                <a:cubicBezTo>
                  <a:pt x="249767" y="47594"/>
                  <a:pt x="284625" y="62675"/>
                  <a:pt x="317500" y="81461"/>
                </a:cubicBezTo>
                <a:cubicBezTo>
                  <a:pt x="344005" y="96607"/>
                  <a:pt x="364740" y="122608"/>
                  <a:pt x="393700" y="132261"/>
                </a:cubicBezTo>
                <a:cubicBezTo>
                  <a:pt x="433464" y="145516"/>
                  <a:pt x="478474" y="162684"/>
                  <a:pt x="520700" y="170361"/>
                </a:cubicBezTo>
                <a:cubicBezTo>
                  <a:pt x="550151" y="175716"/>
                  <a:pt x="579967" y="178828"/>
                  <a:pt x="609600" y="183061"/>
                </a:cubicBezTo>
                <a:cubicBezTo>
                  <a:pt x="651933" y="246561"/>
                  <a:pt x="622300" y="212694"/>
                  <a:pt x="711200" y="271961"/>
                </a:cubicBezTo>
                <a:lnTo>
                  <a:pt x="749300" y="297361"/>
                </a:lnTo>
                <a:cubicBezTo>
                  <a:pt x="782895" y="431742"/>
                  <a:pt x="737283" y="273497"/>
                  <a:pt x="787400" y="386261"/>
                </a:cubicBezTo>
                <a:cubicBezTo>
                  <a:pt x="798274" y="410727"/>
                  <a:pt x="812800" y="462461"/>
                  <a:pt x="812800" y="462461"/>
                </a:cubicBezTo>
                <a:cubicBezTo>
                  <a:pt x="794491" y="901870"/>
                  <a:pt x="901198" y="783366"/>
                  <a:pt x="368300" y="754561"/>
                </a:cubicBezTo>
                <a:cubicBezTo>
                  <a:pt x="354933" y="753838"/>
                  <a:pt x="342900" y="746094"/>
                  <a:pt x="330200" y="741861"/>
                </a:cubicBezTo>
                <a:cubicBezTo>
                  <a:pt x="325967" y="729161"/>
                  <a:pt x="325863" y="714214"/>
                  <a:pt x="317500" y="703761"/>
                </a:cubicBezTo>
                <a:cubicBezTo>
                  <a:pt x="262467" y="634969"/>
                  <a:pt x="292100" y="725986"/>
                  <a:pt x="254000" y="640261"/>
                </a:cubicBezTo>
                <a:cubicBezTo>
                  <a:pt x="243126" y="615795"/>
                  <a:pt x="237067" y="589461"/>
                  <a:pt x="228600" y="564061"/>
                </a:cubicBezTo>
                <a:lnTo>
                  <a:pt x="203200" y="487861"/>
                </a:lnTo>
                <a:cubicBezTo>
                  <a:pt x="198967" y="475161"/>
                  <a:pt x="201639" y="457187"/>
                  <a:pt x="190500" y="449761"/>
                </a:cubicBezTo>
                <a:lnTo>
                  <a:pt x="152400" y="424361"/>
                </a:lnTo>
                <a:cubicBezTo>
                  <a:pt x="24006" y="231771"/>
                  <a:pt x="162976" y="429433"/>
                  <a:pt x="63500" y="310061"/>
                </a:cubicBezTo>
                <a:cubicBezTo>
                  <a:pt x="10583" y="246561"/>
                  <a:pt x="69850" y="293128"/>
                  <a:pt x="0" y="246561"/>
                </a:cubicBezTo>
                <a:cubicBezTo>
                  <a:pt x="12700" y="238094"/>
                  <a:pt x="24448" y="227987"/>
                  <a:pt x="38100" y="221161"/>
                </a:cubicBezTo>
                <a:cubicBezTo>
                  <a:pt x="50074" y="215174"/>
                  <a:pt x="65747" y="216824"/>
                  <a:pt x="76200" y="208461"/>
                </a:cubicBezTo>
                <a:cubicBezTo>
                  <a:pt x="88119" y="198926"/>
                  <a:pt x="90807" y="181154"/>
                  <a:pt x="101600" y="170361"/>
                </a:cubicBezTo>
                <a:cubicBezTo>
                  <a:pt x="112393" y="159568"/>
                  <a:pt x="127000" y="153428"/>
                  <a:pt x="139700" y="144961"/>
                </a:cubicBezTo>
                <a:cubicBezTo>
                  <a:pt x="143933" y="132261"/>
                  <a:pt x="149775" y="119988"/>
                  <a:pt x="152400" y="106861"/>
                </a:cubicBezTo>
                <a:cubicBezTo>
                  <a:pt x="158271" y="77508"/>
                  <a:pt x="143933" y="39128"/>
                  <a:pt x="165100" y="17961"/>
                </a:cubicBezTo>
                <a:cubicBezTo>
                  <a:pt x="183061" y="0"/>
                  <a:pt x="207433" y="28544"/>
                  <a:pt x="215900" y="30661"/>
                </a:cubicBezTo>
                <a:close/>
              </a:path>
            </a:pathLst>
          </a:custGeom>
          <a:solidFill>
            <a:srgbClr val="CAA336"/>
          </a:solidFill>
          <a:ln w="9525" cap="flat" cmpd="sng" algn="ctr">
            <a:solidFill>
              <a:srgbClr val="CAA336"/>
            </a:solidFill>
            <a:prstDash val="solid"/>
            <a:round/>
            <a:headEnd type="none" w="med" len="med"/>
            <a:tailEnd type="none" w="med" len="med"/>
          </a:ln>
        </p:spPr>
        <p:txBody>
          <a:bodyPr lIns="0" tIns="0" rIns="0" bIns="0"/>
          <a:lstStyle/>
          <a:p>
            <a:pPr>
              <a:lnSpc>
                <a:spcPct val="100000"/>
              </a:lnSpc>
            </a:pPr>
            <a:endParaRPr lang="da-DK" smtClean="0">
              <a:solidFill>
                <a:srgbClr val="000000"/>
              </a:solidFill>
            </a:endParaRPr>
          </a:p>
        </p:txBody>
      </p:sp>
      <p:sp>
        <p:nvSpPr>
          <p:cNvPr id="6159" name="Oval 21"/>
          <p:cNvSpPr>
            <a:spLocks noChangeArrowheads="1"/>
          </p:cNvSpPr>
          <p:nvPr/>
        </p:nvSpPr>
        <p:spPr bwMode="auto">
          <a:xfrm>
            <a:off x="5003800" y="1341438"/>
            <a:ext cx="3384550" cy="3311525"/>
          </a:xfrm>
          <a:prstGeom prst="ellipse">
            <a:avLst/>
          </a:prstGeom>
          <a:noFill/>
          <a:ln w="38100" algn="ctr">
            <a:solidFill>
              <a:srgbClr val="FF0000"/>
            </a:solidFill>
            <a:round/>
            <a:headEnd/>
            <a:tailEnd/>
          </a:ln>
        </p:spPr>
        <p:txBody>
          <a:bodyPr lIns="0" tIns="0" rIns="0" bIns="0"/>
          <a:lstStyle/>
          <a:p>
            <a:endParaRPr lang="da-DK" smtClean="0">
              <a:solidFill>
                <a:srgbClr val="00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836613"/>
            <a:ext cx="8061325" cy="431800"/>
          </a:xfrm>
        </p:spPr>
        <p:txBody>
          <a:bodyPr/>
          <a:lstStyle/>
          <a:p>
            <a:pPr algn="ctr">
              <a:defRPr/>
            </a:pPr>
            <a:r>
              <a:rPr lang="da-DK" sz="3200" b="0" dirty="0" err="1" smtClean="0">
                <a:solidFill>
                  <a:schemeClr val="bg2">
                    <a:lumMod val="75000"/>
                  </a:schemeClr>
                </a:solidFill>
              </a:rPr>
              <a:t>Own</a:t>
            </a:r>
            <a:r>
              <a:rPr lang="da-DK" sz="3200" b="0" dirty="0" smtClean="0">
                <a:solidFill>
                  <a:schemeClr val="bg2">
                    <a:lumMod val="75000"/>
                  </a:schemeClr>
                </a:solidFill>
              </a:rPr>
              <a:t> </a:t>
            </a:r>
            <a:r>
              <a:rPr lang="da-DK" sz="3200" b="0" dirty="0" err="1" smtClean="0">
                <a:solidFill>
                  <a:schemeClr val="bg2">
                    <a:lumMod val="75000"/>
                  </a:schemeClr>
                </a:solidFill>
              </a:rPr>
              <a:t>homepage</a:t>
            </a:r>
            <a:r>
              <a:rPr lang="da-DK" sz="3200" b="0" dirty="0" smtClean="0">
                <a:solidFill>
                  <a:schemeClr val="bg2">
                    <a:lumMod val="75000"/>
                  </a:schemeClr>
                </a:solidFill>
              </a:rPr>
              <a:t>: </a:t>
            </a:r>
            <a:r>
              <a:rPr lang="da-DK" sz="3200" b="0" dirty="0" err="1" smtClean="0">
                <a:solidFill>
                  <a:schemeClr val="bg2">
                    <a:lumMod val="75000"/>
                  </a:schemeClr>
                </a:solidFill>
              </a:rPr>
              <a:t>www.AE-network.com</a:t>
            </a:r>
            <a:endParaRPr lang="da-DK" sz="3200" b="0" dirty="0">
              <a:solidFill>
                <a:schemeClr val="bg2">
                  <a:lumMod val="75000"/>
                </a:schemeClr>
              </a:solidFill>
            </a:endParaRPr>
          </a:p>
        </p:txBody>
      </p:sp>
      <p:sp>
        <p:nvSpPr>
          <p:cNvPr id="4" name="Slide Number Placeholder 3"/>
          <p:cNvSpPr>
            <a:spLocks noGrp="1"/>
          </p:cNvSpPr>
          <p:nvPr>
            <p:ph type="sldNum" sz="quarter" idx="10"/>
          </p:nvPr>
        </p:nvSpPr>
        <p:spPr/>
        <p:txBody>
          <a:bodyPr/>
          <a:lstStyle/>
          <a:p>
            <a:pPr>
              <a:defRPr/>
            </a:pPr>
            <a:fld id="{B12851AD-15F9-416D-A2B7-F4F3C688A745}" type="slidenum">
              <a:rPr lang="da-DK" smtClean="0">
                <a:solidFill>
                  <a:srgbClr val="000000"/>
                </a:solidFill>
              </a:rPr>
              <a:pPr>
                <a:defRPr/>
              </a:pPr>
              <a:t>32</a:t>
            </a:fld>
            <a:endParaRPr lang="da-DK" dirty="0">
              <a:solidFill>
                <a:srgbClr val="000000"/>
              </a:solidFill>
            </a:endParaRPr>
          </a:p>
        </p:txBody>
      </p:sp>
      <p:pic>
        <p:nvPicPr>
          <p:cNvPr id="7172" name="Picture 2"/>
          <p:cNvPicPr>
            <a:picLocks noGrp="1" noChangeAspect="1" noChangeArrowheads="1"/>
          </p:cNvPicPr>
          <p:nvPr>
            <p:ph idx="1"/>
          </p:nvPr>
        </p:nvPicPr>
        <p:blipFill>
          <a:blip r:embed="rId3" cstate="print"/>
          <a:srcRect/>
          <a:stretch>
            <a:fillRect/>
          </a:stretch>
        </p:blipFill>
        <p:spPr>
          <a:xfrm>
            <a:off x="539750" y="1412875"/>
            <a:ext cx="8064500" cy="5145088"/>
          </a:xfr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sz="3200" dirty="0" smtClean="0"/>
              <a:t>Q &amp; A</a:t>
            </a:r>
            <a:endParaRPr lang="en-US" sz="3200" b="0" dirty="0" smtClean="0"/>
          </a:p>
        </p:txBody>
      </p:sp>
      <p:sp>
        <p:nvSpPr>
          <p:cNvPr id="3075" name="Rectangle 5"/>
          <p:cNvSpPr>
            <a:spLocks noGrp="1" noChangeArrowheads="1"/>
          </p:cNvSpPr>
          <p:nvPr>
            <p:ph type="subTitle" idx="1"/>
          </p:nvPr>
        </p:nvSpPr>
        <p:spPr>
          <a:xfrm>
            <a:off x="539552" y="4509121"/>
            <a:ext cx="3914775" cy="1728192"/>
          </a:xfrm>
        </p:spPr>
        <p:txBody>
          <a:bodyPr/>
          <a:lstStyle/>
          <a:p>
            <a:pPr marL="0" indent="0" eaLnBrk="1" hangingPunct="1"/>
            <a:endParaRPr lang="en-US"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sz="3200" dirty="0" smtClean="0"/>
              <a:t>Coffee and Networking</a:t>
            </a:r>
            <a:endParaRPr lang="en-US" sz="3200" b="0" dirty="0" smtClean="0"/>
          </a:p>
        </p:txBody>
      </p:sp>
      <p:sp>
        <p:nvSpPr>
          <p:cNvPr id="3075" name="Rectangle 5"/>
          <p:cNvSpPr>
            <a:spLocks noGrp="1" noChangeArrowheads="1"/>
          </p:cNvSpPr>
          <p:nvPr>
            <p:ph type="subTitle" idx="1"/>
          </p:nvPr>
        </p:nvSpPr>
        <p:spPr>
          <a:xfrm>
            <a:off x="539552" y="4509121"/>
            <a:ext cx="3914775" cy="1728192"/>
          </a:xfrm>
        </p:spPr>
        <p:txBody>
          <a:bodyPr/>
          <a:lstStyle/>
          <a:p>
            <a:pPr marL="0" indent="0" eaLnBrk="1" hangingPunct="1"/>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43200"/>
            <a:ext cx="7772400" cy="1524000"/>
          </a:xfrm>
        </p:spPr>
        <p:txBody>
          <a:bodyPr/>
          <a:lstStyle/>
          <a:p>
            <a:r>
              <a:rPr lang="fr-FR" dirty="0" smtClean="0"/>
              <a:t>T</a:t>
            </a:r>
            <a:r>
              <a:rPr lang="en-GB" dirty="0" smtClean="0"/>
              <a:t>he macro-economic near-term outlook is bleak</a:t>
            </a:r>
            <a:endParaRPr lang="en-GB" dirty="0"/>
          </a:p>
        </p:txBody>
      </p:sp>
      <p:pic>
        <p:nvPicPr>
          <p:cNvPr id="4" name="Picture 3" descr="OECD_globe_10cm.JPG"/>
          <p:cNvPicPr>
            <a:picLocks noChangeAspect="1"/>
          </p:cNvPicPr>
          <p:nvPr/>
        </p:nvPicPr>
        <p:blipFill>
          <a:blip r:embed="rId2" cstate="print"/>
          <a:stretch>
            <a:fillRect/>
          </a:stretch>
        </p:blipFill>
        <p:spPr>
          <a:xfrm>
            <a:off x="8458200" y="6248400"/>
            <a:ext cx="552939" cy="5334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498600" y="152400"/>
            <a:ext cx="7416800" cy="1143000"/>
          </a:xfrm>
        </p:spPr>
        <p:txBody>
          <a:bodyPr/>
          <a:lstStyle/>
          <a:p>
            <a:r>
              <a:rPr lang="en-GB" sz="3200" dirty="0" smtClean="0"/>
              <a:t>MENA 2010 recovery remained behind other emerging markets </a:t>
            </a:r>
          </a:p>
        </p:txBody>
      </p:sp>
      <p:sp>
        <p:nvSpPr>
          <p:cNvPr id="4" name="Slide Number Placeholder 3"/>
          <p:cNvSpPr>
            <a:spLocks noGrp="1"/>
          </p:cNvSpPr>
          <p:nvPr>
            <p:ph type="sldNum" sz="quarter" idx="12"/>
          </p:nvPr>
        </p:nvSpPr>
        <p:spPr/>
        <p:txBody>
          <a:bodyPr/>
          <a:lstStyle/>
          <a:p>
            <a:pPr>
              <a:defRPr/>
            </a:pPr>
            <a:fld id="{24E79F7D-21FA-4A4A-83F9-9A65154C897D}" type="slidenum">
              <a:rPr lang="en-US" smtClean="0">
                <a:solidFill>
                  <a:prstClr val="black"/>
                </a:solidFill>
              </a:rPr>
              <a:pPr>
                <a:defRPr/>
              </a:pPr>
              <a:t>5</a:t>
            </a:fld>
            <a:endParaRPr lang="en-US">
              <a:solidFill>
                <a:prstClr val="black"/>
              </a:solidFill>
            </a:endParaRPr>
          </a:p>
        </p:txBody>
      </p:sp>
      <p:graphicFrame>
        <p:nvGraphicFramePr>
          <p:cNvPr id="5" name="Chart 4"/>
          <p:cNvGraphicFramePr>
            <a:graphicFrameLocks/>
          </p:cNvGraphicFramePr>
          <p:nvPr/>
        </p:nvGraphicFramePr>
        <p:xfrm>
          <a:off x="0" y="2057400"/>
          <a:ext cx="91440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13317" name="TextBox 5"/>
          <p:cNvSpPr txBox="1">
            <a:spLocks noChangeArrowheads="1"/>
          </p:cNvSpPr>
          <p:nvPr/>
        </p:nvSpPr>
        <p:spPr bwMode="auto">
          <a:xfrm>
            <a:off x="1676400" y="1600200"/>
            <a:ext cx="6629400" cy="369888"/>
          </a:xfrm>
          <a:prstGeom prst="rect">
            <a:avLst/>
          </a:prstGeom>
          <a:noFill/>
          <a:ln w="9525">
            <a:noFill/>
            <a:miter lim="800000"/>
            <a:headEnd/>
            <a:tailEnd/>
          </a:ln>
        </p:spPr>
        <p:txBody>
          <a:bodyPr>
            <a:spAutoFit/>
          </a:bodyPr>
          <a:lstStyle/>
          <a:p>
            <a:pPr algn="ctr">
              <a:lnSpc>
                <a:spcPct val="100000"/>
              </a:lnSpc>
            </a:pPr>
            <a:r>
              <a:rPr lang="en-GB" sz="1800" b="1" dirty="0">
                <a:solidFill>
                  <a:prstClr val="black"/>
                </a:solidFill>
                <a:latin typeface="Calibri"/>
                <a:cs typeface="Arial" charset="0"/>
              </a:rPr>
              <a:t>GDP growth, percentage change, constant prices</a:t>
            </a:r>
          </a:p>
        </p:txBody>
      </p:sp>
      <p:sp>
        <p:nvSpPr>
          <p:cNvPr id="13318" name="TextBox 6"/>
          <p:cNvSpPr txBox="1">
            <a:spLocks noChangeArrowheads="1"/>
          </p:cNvSpPr>
          <p:nvPr/>
        </p:nvSpPr>
        <p:spPr bwMode="auto">
          <a:xfrm>
            <a:off x="7696200" y="6581775"/>
            <a:ext cx="1752600" cy="276225"/>
          </a:xfrm>
          <a:prstGeom prst="rect">
            <a:avLst/>
          </a:prstGeom>
          <a:noFill/>
          <a:ln w="9525">
            <a:noFill/>
            <a:miter lim="800000"/>
            <a:headEnd/>
            <a:tailEnd/>
          </a:ln>
        </p:spPr>
        <p:txBody>
          <a:bodyPr>
            <a:spAutoFit/>
          </a:bodyPr>
          <a:lstStyle/>
          <a:p>
            <a:pPr>
              <a:lnSpc>
                <a:spcPct val="100000"/>
              </a:lnSpc>
            </a:pPr>
            <a:r>
              <a:rPr lang="en-GB" sz="1200">
                <a:solidFill>
                  <a:prstClr val="black"/>
                </a:solidFill>
                <a:latin typeface="Arial" charset="0"/>
                <a:cs typeface="Arial" charset="0"/>
              </a:rPr>
              <a:t>Source: IMF</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88640"/>
            <a:ext cx="7884368" cy="1143000"/>
          </a:xfrm>
        </p:spPr>
        <p:txBody>
          <a:bodyPr/>
          <a:lstStyle/>
          <a:p>
            <a:r>
              <a:rPr lang="en-GB" sz="2800" dirty="0" smtClean="0"/>
              <a:t>2010 recovery has been stifled in 2011 owing to sovereign debt crisis and slowing global trade</a:t>
            </a:r>
            <a:endParaRPr lang="en-GB" sz="2800" dirty="0"/>
          </a:p>
        </p:txBody>
      </p:sp>
      <p:sp>
        <p:nvSpPr>
          <p:cNvPr id="5" name="Slide Number Placeholder 4"/>
          <p:cNvSpPr>
            <a:spLocks noGrp="1"/>
          </p:cNvSpPr>
          <p:nvPr>
            <p:ph type="sldNum" sz="quarter" idx="12"/>
          </p:nvPr>
        </p:nvSpPr>
        <p:spPr/>
        <p:txBody>
          <a:bodyPr/>
          <a:lstStyle/>
          <a:p>
            <a:pPr>
              <a:defRPr/>
            </a:pPr>
            <a:fld id="{9E0E23E6-CBDE-41BE-A642-8FDB93F14679}" type="slidenum">
              <a:rPr lang="en-GB" smtClean="0">
                <a:solidFill>
                  <a:prstClr val="black"/>
                </a:solidFill>
              </a:rPr>
              <a:pPr>
                <a:defRPr/>
              </a:pPr>
              <a:t>6</a:t>
            </a:fld>
            <a:endParaRPr lang="en-GB">
              <a:solidFill>
                <a:prstClr val="black"/>
              </a:solidFill>
            </a:endParaRPr>
          </a:p>
        </p:txBody>
      </p:sp>
      <p:pic>
        <p:nvPicPr>
          <p:cNvPr id="10" name="Picture 100"/>
          <p:cNvPicPr>
            <a:picLocks noChangeAspect="1" noChangeArrowheads="1"/>
          </p:cNvPicPr>
          <p:nvPr/>
        </p:nvPicPr>
        <p:blipFill>
          <a:blip r:embed="rId2" cstate="print"/>
          <a:srcRect/>
          <a:stretch>
            <a:fillRect/>
          </a:stretch>
        </p:blipFill>
        <p:spPr bwMode="auto">
          <a:xfrm>
            <a:off x="152400" y="1676399"/>
            <a:ext cx="4495800" cy="4191001"/>
          </a:xfrm>
          <a:prstGeom prst="rect">
            <a:avLst/>
          </a:prstGeom>
          <a:noFill/>
          <a:ln w="9525">
            <a:noFill/>
            <a:miter lim="800000"/>
            <a:headEnd/>
            <a:tailEnd/>
          </a:ln>
          <a:effectLst/>
        </p:spPr>
      </p:pic>
      <p:pic>
        <p:nvPicPr>
          <p:cNvPr id="11" name="Picture 101"/>
          <p:cNvPicPr>
            <a:picLocks noChangeAspect="1" noChangeArrowheads="1"/>
          </p:cNvPicPr>
          <p:nvPr/>
        </p:nvPicPr>
        <p:blipFill>
          <a:blip r:embed="rId3" cstate="print"/>
          <a:srcRect/>
          <a:stretch>
            <a:fillRect/>
          </a:stretch>
        </p:blipFill>
        <p:spPr bwMode="auto">
          <a:xfrm>
            <a:off x="4699000" y="1655954"/>
            <a:ext cx="4170363" cy="4059991"/>
          </a:xfrm>
          <a:prstGeom prst="rect">
            <a:avLst/>
          </a:prstGeom>
          <a:noFill/>
          <a:ln w="9525">
            <a:noFill/>
            <a:miter lim="800000"/>
            <a:headEnd/>
            <a:tailEnd/>
          </a:ln>
          <a:effectLst/>
        </p:spPr>
      </p:pic>
      <p:sp>
        <p:nvSpPr>
          <p:cNvPr id="12" name="TextBox 11"/>
          <p:cNvSpPr txBox="1"/>
          <p:nvPr/>
        </p:nvSpPr>
        <p:spPr>
          <a:xfrm>
            <a:off x="228600" y="6172200"/>
            <a:ext cx="3886200" cy="369332"/>
          </a:xfrm>
          <a:prstGeom prst="rect">
            <a:avLst/>
          </a:prstGeom>
          <a:noFill/>
        </p:spPr>
        <p:txBody>
          <a:bodyPr wrap="square" rtlCol="0">
            <a:spAutoFit/>
          </a:bodyPr>
          <a:lstStyle/>
          <a:p>
            <a:pPr>
              <a:lnSpc>
                <a:spcPct val="100000"/>
              </a:lnSpc>
            </a:pPr>
            <a:r>
              <a:rPr lang="en-GB" sz="1800" smtClean="0">
                <a:solidFill>
                  <a:prstClr val="black"/>
                </a:solidFill>
                <a:latin typeface="Arial" charset="0"/>
                <a:cs typeface="Arial" charset="0"/>
              </a:rPr>
              <a:t>Source: Economist Intelligence Unit</a:t>
            </a:r>
            <a:endParaRPr lang="en-GB" sz="1800">
              <a:solidFill>
                <a:prstClr val="black"/>
              </a:solidFill>
              <a:latin typeface="Arial" charset="0"/>
              <a:cs typeface="Arial" charset="0"/>
            </a:endParaRPr>
          </a:p>
        </p:txBody>
      </p:sp>
      <p:pic>
        <p:nvPicPr>
          <p:cNvPr id="7" name="Picture 6" descr="OECD_globe_10cm.JPG"/>
          <p:cNvPicPr>
            <a:picLocks noChangeAspect="1"/>
          </p:cNvPicPr>
          <p:nvPr/>
        </p:nvPicPr>
        <p:blipFill>
          <a:blip r:embed="rId4" cstate="print"/>
          <a:stretch>
            <a:fillRect/>
          </a:stretch>
        </p:blipFill>
        <p:spPr>
          <a:xfrm>
            <a:off x="8458200" y="6248400"/>
            <a:ext cx="552939" cy="5334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Emerging markets will be affected by </a:t>
            </a:r>
            <a:br>
              <a:rPr lang="en-GB" sz="2800" dirty="0" smtClean="0"/>
            </a:br>
            <a:r>
              <a:rPr lang="en-GB" sz="2800" dirty="0" smtClean="0"/>
              <a:t>slowing demand in OECD </a:t>
            </a:r>
            <a:endParaRPr lang="en-GB" sz="2800" dirty="0"/>
          </a:p>
        </p:txBody>
      </p:sp>
      <p:sp>
        <p:nvSpPr>
          <p:cNvPr id="5" name="Slide Number Placeholder 4"/>
          <p:cNvSpPr>
            <a:spLocks noGrp="1"/>
          </p:cNvSpPr>
          <p:nvPr>
            <p:ph type="sldNum" sz="quarter" idx="12"/>
          </p:nvPr>
        </p:nvSpPr>
        <p:spPr/>
        <p:txBody>
          <a:bodyPr/>
          <a:lstStyle/>
          <a:p>
            <a:pPr>
              <a:defRPr/>
            </a:pPr>
            <a:fld id="{9E0E23E6-CBDE-41BE-A642-8FDB93F14679}" type="slidenum">
              <a:rPr lang="en-US" smtClean="0">
                <a:solidFill>
                  <a:prstClr val="black"/>
                </a:solidFill>
              </a:rPr>
              <a:pPr>
                <a:defRPr/>
              </a:pPr>
              <a:t>7</a:t>
            </a:fld>
            <a:endParaRPr lang="en-US">
              <a:solidFill>
                <a:prstClr val="black"/>
              </a:solidFill>
            </a:endParaRPr>
          </a:p>
        </p:txBody>
      </p:sp>
      <p:sp>
        <p:nvSpPr>
          <p:cNvPr id="6" name="Rectangle 6" descr="Bullets"/>
          <p:cNvSpPr>
            <a:spLocks noChangeArrowheads="1"/>
          </p:cNvSpPr>
          <p:nvPr/>
        </p:nvSpPr>
        <p:spPr bwMode="auto">
          <a:xfrm>
            <a:off x="0" y="1646406"/>
            <a:ext cx="4648200" cy="4144794"/>
          </a:xfrm>
          <a:prstGeom prst="rect">
            <a:avLst/>
          </a:prstGeom>
          <a:noFill/>
          <a:ln w="12700" algn="ctr">
            <a:noFill/>
            <a:miter lim="800000"/>
            <a:headEnd/>
            <a:tailEnd/>
          </a:ln>
          <a:effectLst/>
        </p:spPr>
        <p:txBody>
          <a:bodyPr lIns="90488" tIns="44450" rIns="90488" bIns="44450"/>
          <a:lstStyle/>
          <a:p>
            <a:pPr marL="231775" indent="-231775">
              <a:lnSpc>
                <a:spcPct val="110000"/>
              </a:lnSpc>
              <a:spcBef>
                <a:spcPct val="20000"/>
              </a:spcBef>
              <a:buClr>
                <a:srgbClr val="63797B"/>
              </a:buClr>
              <a:buSzPct val="60000"/>
              <a:buFont typeface="Wingdings 3" pitchFamily="18" charset="2"/>
              <a:buBlip>
                <a:blip r:embed="rId2"/>
              </a:buBlip>
            </a:pPr>
            <a:r>
              <a:rPr lang="en-GB" sz="2000" dirty="0" smtClean="0">
                <a:solidFill>
                  <a:prstClr val="black"/>
                </a:solidFill>
                <a:latin typeface="Calibri"/>
                <a:cs typeface="Arial" charset="0"/>
              </a:rPr>
              <a:t>The Brazilian and Israeli central banks have responded to the worsening global outlook by cutting policy rates. </a:t>
            </a:r>
          </a:p>
          <a:p>
            <a:pPr marL="231775" indent="-231775">
              <a:lnSpc>
                <a:spcPct val="110000"/>
              </a:lnSpc>
              <a:spcBef>
                <a:spcPct val="20000"/>
              </a:spcBef>
              <a:buClr>
                <a:srgbClr val="63797B"/>
              </a:buClr>
              <a:buSzPct val="60000"/>
              <a:buFont typeface="Wingdings 3" pitchFamily="18" charset="2"/>
              <a:buBlip>
                <a:blip r:embed="rId2"/>
              </a:buBlip>
            </a:pPr>
            <a:r>
              <a:rPr lang="en-GB" sz="2000" dirty="0" smtClean="0">
                <a:solidFill>
                  <a:prstClr val="black"/>
                </a:solidFill>
                <a:latin typeface="Calibri"/>
                <a:cs typeface="Arial" charset="0"/>
              </a:rPr>
              <a:t>With inflationary pressures now abating, other EM central banks may cut rates or at least postpone monetary tightening. </a:t>
            </a:r>
          </a:p>
          <a:p>
            <a:pPr marL="231775" indent="-231775">
              <a:lnSpc>
                <a:spcPct val="110000"/>
              </a:lnSpc>
              <a:spcBef>
                <a:spcPct val="20000"/>
              </a:spcBef>
              <a:buClr>
                <a:srgbClr val="63797B"/>
              </a:buClr>
              <a:buSzPct val="60000"/>
              <a:buFont typeface="Wingdings 3" pitchFamily="18" charset="2"/>
              <a:buBlip>
                <a:blip r:embed="rId2"/>
              </a:buBlip>
            </a:pPr>
            <a:r>
              <a:rPr lang="en-GB" sz="2000" dirty="0" smtClean="0">
                <a:solidFill>
                  <a:prstClr val="black"/>
                </a:solidFill>
                <a:latin typeface="Calibri"/>
                <a:cs typeface="Arial" charset="0"/>
              </a:rPr>
              <a:t>EMs lost momentum over the course of 2011 as developed markets hit the buffers. China is showing stresses in the housing market. </a:t>
            </a:r>
          </a:p>
          <a:p>
            <a:pPr marL="231775" indent="-231775">
              <a:lnSpc>
                <a:spcPct val="110000"/>
              </a:lnSpc>
              <a:spcBef>
                <a:spcPct val="20000"/>
              </a:spcBef>
              <a:buClr>
                <a:srgbClr val="63797B"/>
              </a:buClr>
              <a:buSzPct val="60000"/>
              <a:buFont typeface="Wingdings 3" pitchFamily="18" charset="2"/>
              <a:buBlip>
                <a:blip r:embed="rId2"/>
              </a:buBlip>
            </a:pPr>
            <a:r>
              <a:rPr lang="en-GB" sz="2000" dirty="0" smtClean="0">
                <a:solidFill>
                  <a:prstClr val="black"/>
                </a:solidFill>
                <a:latin typeface="Calibri"/>
                <a:cs typeface="Arial" charset="0"/>
              </a:rPr>
              <a:t>For 2012 growth patterns are likely to reflect sluggish demand in OECD. </a:t>
            </a:r>
          </a:p>
          <a:p>
            <a:pPr marL="231775" indent="-231775">
              <a:lnSpc>
                <a:spcPct val="110000"/>
              </a:lnSpc>
              <a:spcBef>
                <a:spcPct val="20000"/>
              </a:spcBef>
              <a:buClr>
                <a:srgbClr val="63797B"/>
              </a:buClr>
              <a:buSzPct val="60000"/>
              <a:buFont typeface="Wingdings 3" pitchFamily="18" charset="2"/>
              <a:buBlip>
                <a:blip r:embed="rId2"/>
              </a:buBlip>
            </a:pPr>
            <a:r>
              <a:rPr lang="en-GB" sz="2000" dirty="0" smtClean="0">
                <a:solidFill>
                  <a:prstClr val="black"/>
                </a:solidFill>
                <a:latin typeface="Calibri"/>
                <a:cs typeface="Arial" charset="0"/>
              </a:rPr>
              <a:t>EMs are still likely to post stronger growth than OECD countries in 2012.</a:t>
            </a:r>
            <a:endParaRPr lang="en-GB" sz="2000" dirty="0">
              <a:solidFill>
                <a:prstClr val="black"/>
              </a:solidFill>
              <a:latin typeface="Calibri"/>
              <a:cs typeface="Arial" charset="0"/>
            </a:endParaRPr>
          </a:p>
        </p:txBody>
      </p:sp>
      <p:pic>
        <p:nvPicPr>
          <p:cNvPr id="7" name="Picture 147"/>
          <p:cNvPicPr>
            <a:picLocks noChangeAspect="1" noChangeArrowheads="1"/>
          </p:cNvPicPr>
          <p:nvPr/>
        </p:nvPicPr>
        <p:blipFill>
          <a:blip r:embed="rId3" cstate="print"/>
          <a:srcRect/>
          <a:stretch>
            <a:fillRect/>
          </a:stretch>
        </p:blipFill>
        <p:spPr bwMode="auto">
          <a:xfrm>
            <a:off x="4343400" y="1409385"/>
            <a:ext cx="4800600" cy="5296215"/>
          </a:xfrm>
          <a:prstGeom prst="rect">
            <a:avLst/>
          </a:prstGeom>
          <a:noFill/>
          <a:ln w="9525">
            <a:noFill/>
            <a:miter lim="800000"/>
            <a:headEnd/>
            <a:tailEnd/>
          </a:ln>
          <a:effectLst/>
        </p:spPr>
      </p:pic>
      <p:pic>
        <p:nvPicPr>
          <p:cNvPr id="8" name="Picture 7" descr="OECD_globe_10cm.JPG"/>
          <p:cNvPicPr>
            <a:picLocks noChangeAspect="1"/>
          </p:cNvPicPr>
          <p:nvPr/>
        </p:nvPicPr>
        <p:blipFill>
          <a:blip r:embed="rId4" cstate="print"/>
          <a:stretch>
            <a:fillRect/>
          </a:stretch>
        </p:blipFill>
        <p:spPr>
          <a:xfrm>
            <a:off x="8458200" y="6248400"/>
            <a:ext cx="552939" cy="5334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smtClean="0"/>
              <a:t>Civil unrest and political upheaval are taking its toll on economic performance</a:t>
            </a:r>
            <a:endParaRPr lang="en-GB" sz="2800"/>
          </a:p>
        </p:txBody>
      </p:sp>
      <p:sp>
        <p:nvSpPr>
          <p:cNvPr id="3" name="Content Placeholder 2"/>
          <p:cNvSpPr>
            <a:spLocks noGrp="1"/>
          </p:cNvSpPr>
          <p:nvPr>
            <p:ph idx="1"/>
          </p:nvPr>
        </p:nvSpPr>
        <p:spPr/>
        <p:txBody>
          <a:bodyPr/>
          <a:lstStyle/>
          <a:p>
            <a:r>
              <a:rPr lang="en-GB" dirty="0" smtClean="0"/>
              <a:t>Egypt, Yemen, Syria, Tunisia and Libya have all experienced negative growth in 2011.</a:t>
            </a:r>
          </a:p>
          <a:p>
            <a:r>
              <a:rPr lang="en-GB" dirty="0" smtClean="0"/>
              <a:t>In Egypt, FDI fell from USD6.8bn in fiscal year 2009/10, to USD2.2bn in 2010/11; the lowest level since 2003/04, prior to economic reform programme</a:t>
            </a:r>
          </a:p>
          <a:p>
            <a:r>
              <a:rPr lang="en-GB" dirty="0" smtClean="0"/>
              <a:t>FDI into Egypt was negative in Q3 (Jan-Mar) and registered just USD100M in Q4 (Apr-Jun).</a:t>
            </a:r>
          </a:p>
          <a:p>
            <a:r>
              <a:rPr lang="en-GB" dirty="0" smtClean="0"/>
              <a:t>In Tunisia, FDI was down by 40% in H1 2011.</a:t>
            </a:r>
          </a:p>
          <a:p>
            <a:r>
              <a:rPr lang="en-GB" dirty="0" smtClean="0"/>
              <a:t>In Libya, it is estimated that GDP will have contracted by up to 30-50% in 2011.</a:t>
            </a:r>
            <a:endParaRPr lang="en-GB" dirty="0"/>
          </a:p>
        </p:txBody>
      </p:sp>
      <p:sp>
        <p:nvSpPr>
          <p:cNvPr id="4" name="Slide Number Placeholder 3"/>
          <p:cNvSpPr>
            <a:spLocks noGrp="1"/>
          </p:cNvSpPr>
          <p:nvPr>
            <p:ph type="sldNum" sz="quarter" idx="12"/>
          </p:nvPr>
        </p:nvSpPr>
        <p:spPr/>
        <p:txBody>
          <a:bodyPr/>
          <a:lstStyle/>
          <a:p>
            <a:pPr>
              <a:defRPr/>
            </a:pPr>
            <a:fld id="{1727F817-738C-4B6E-B2EB-2719E801AA31}" type="slidenum">
              <a:rPr lang="en-US" smtClean="0">
                <a:solidFill>
                  <a:prstClr val="black"/>
                </a:solidFill>
              </a:rPr>
              <a:pPr>
                <a:defRPr/>
              </a:pPr>
              <a:t>8</a:t>
            </a:fld>
            <a:endParaRPr lang="en-US">
              <a:solidFill>
                <a:prstClr val="black"/>
              </a:solidFill>
            </a:endParaRPr>
          </a:p>
        </p:txBody>
      </p:sp>
      <p:pic>
        <p:nvPicPr>
          <p:cNvPr id="5" name="Picture 4" descr="OECD_globe_10cm.JPG"/>
          <p:cNvPicPr>
            <a:picLocks noChangeAspect="1"/>
          </p:cNvPicPr>
          <p:nvPr/>
        </p:nvPicPr>
        <p:blipFill>
          <a:blip r:embed="rId2" cstate="print"/>
          <a:stretch>
            <a:fillRect/>
          </a:stretch>
        </p:blipFill>
        <p:spPr>
          <a:xfrm>
            <a:off x="8458200" y="6248400"/>
            <a:ext cx="552939" cy="5334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5"/>
          <p:cNvSpPr>
            <a:spLocks noGrp="1"/>
          </p:cNvSpPr>
          <p:nvPr>
            <p:ph type="title"/>
          </p:nvPr>
        </p:nvSpPr>
        <p:spPr>
          <a:xfrm>
            <a:off x="1447800" y="304800"/>
            <a:ext cx="7232650" cy="647700"/>
          </a:xfrm>
        </p:spPr>
        <p:txBody>
          <a:bodyPr>
            <a:noAutofit/>
          </a:bodyPr>
          <a:lstStyle/>
          <a:p>
            <a:pPr eaLnBrk="1" hangingPunct="1"/>
            <a:r>
              <a:rPr lang="en-GB" sz="2800" b="1" dirty="0" smtClean="0"/>
              <a:t>GDP growth estimates for 2011 have been reassessed after onset of “Arab Spring”</a:t>
            </a:r>
          </a:p>
        </p:txBody>
      </p:sp>
      <p:sp>
        <p:nvSpPr>
          <p:cNvPr id="5" name="Slide Number Placeholder 4"/>
          <p:cNvSpPr>
            <a:spLocks noGrp="1"/>
          </p:cNvSpPr>
          <p:nvPr>
            <p:ph type="sldNum" sz="quarter" idx="12"/>
          </p:nvPr>
        </p:nvSpPr>
        <p:spPr/>
        <p:txBody>
          <a:bodyPr/>
          <a:lstStyle/>
          <a:p>
            <a:pPr>
              <a:defRPr/>
            </a:pPr>
            <a:fld id="{25BC5C51-4DD2-4F67-9FD0-EF37C8197A45}" type="slidenum">
              <a:rPr lang="fr-FR" smtClean="0">
                <a:solidFill>
                  <a:prstClr val="black"/>
                </a:solidFill>
              </a:rPr>
              <a:pPr>
                <a:defRPr/>
              </a:pPr>
              <a:t>9</a:t>
            </a:fld>
            <a:endParaRPr lang="fr-FR">
              <a:solidFill>
                <a:prstClr val="black"/>
              </a:solidFill>
            </a:endParaRPr>
          </a:p>
        </p:txBody>
      </p:sp>
      <p:sp>
        <p:nvSpPr>
          <p:cNvPr id="57349" name="TextBox 7"/>
          <p:cNvSpPr txBox="1">
            <a:spLocks noChangeArrowheads="1"/>
          </p:cNvSpPr>
          <p:nvPr/>
        </p:nvSpPr>
        <p:spPr bwMode="auto">
          <a:xfrm>
            <a:off x="304800" y="5181600"/>
            <a:ext cx="8229600" cy="1569660"/>
          </a:xfrm>
          <a:prstGeom prst="rect">
            <a:avLst/>
          </a:prstGeom>
          <a:noFill/>
          <a:ln w="9525">
            <a:noFill/>
            <a:miter lim="800000"/>
            <a:headEnd/>
            <a:tailEnd/>
          </a:ln>
        </p:spPr>
        <p:txBody>
          <a:bodyPr wrap="square">
            <a:spAutoFit/>
          </a:bodyPr>
          <a:lstStyle/>
          <a:p>
            <a:pPr indent="268288">
              <a:lnSpc>
                <a:spcPct val="100000"/>
              </a:lnSpc>
              <a:buClr>
                <a:srgbClr val="004B78"/>
              </a:buClr>
              <a:buFont typeface="Wingdings" pitchFamily="2" charset="2"/>
              <a:buChar char="Ø"/>
              <a:tabLst>
                <a:tab pos="268288"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dirty="0" smtClean="0">
                <a:solidFill>
                  <a:prstClr val="black"/>
                </a:solidFill>
                <a:latin typeface="Calibri"/>
                <a:cs typeface="Arial" charset="0"/>
              </a:rPr>
              <a:t>Many forecasts for GDP growth have been revised </a:t>
            </a:r>
            <a:r>
              <a:rPr lang="en-GB" sz="1600" b="1" dirty="0" smtClean="0">
                <a:solidFill>
                  <a:prstClr val="black"/>
                </a:solidFill>
                <a:latin typeface="Calibri"/>
                <a:cs typeface="Arial" charset="0"/>
              </a:rPr>
              <a:t>down for 2011</a:t>
            </a:r>
            <a:r>
              <a:rPr lang="en-GB" sz="1600" dirty="0" smtClean="0">
                <a:solidFill>
                  <a:prstClr val="black"/>
                </a:solidFill>
                <a:latin typeface="Calibri"/>
                <a:cs typeface="Arial" charset="0"/>
              </a:rPr>
              <a:t>.</a:t>
            </a:r>
            <a:endParaRPr lang="en-GB" sz="1600" dirty="0">
              <a:solidFill>
                <a:prstClr val="black"/>
              </a:solidFill>
              <a:latin typeface="Calibri"/>
              <a:cs typeface="Arial" charset="0"/>
            </a:endParaRPr>
          </a:p>
          <a:p>
            <a:pPr indent="268288">
              <a:lnSpc>
                <a:spcPct val="100000"/>
              </a:lnSpc>
              <a:buClr>
                <a:srgbClr val="004B78"/>
              </a:buClr>
              <a:buFont typeface="Wingdings" pitchFamily="2" charset="2"/>
              <a:buChar char="Ø"/>
              <a:tabLst>
                <a:tab pos="268288"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dirty="0" smtClean="0">
                <a:solidFill>
                  <a:prstClr val="black"/>
                </a:solidFill>
                <a:latin typeface="Calibri"/>
                <a:cs typeface="Arial" charset="0"/>
              </a:rPr>
              <a:t>Tunisia </a:t>
            </a:r>
            <a:r>
              <a:rPr lang="en-GB" sz="1600" dirty="0">
                <a:solidFill>
                  <a:prstClr val="black"/>
                </a:solidFill>
                <a:latin typeface="Calibri"/>
                <a:cs typeface="Arial" charset="0"/>
              </a:rPr>
              <a:t>and Egypt </a:t>
            </a:r>
            <a:r>
              <a:rPr lang="en-GB" sz="1600" dirty="0" smtClean="0">
                <a:solidFill>
                  <a:prstClr val="black"/>
                </a:solidFill>
                <a:latin typeface="Calibri"/>
                <a:cs typeface="Arial" charset="0"/>
              </a:rPr>
              <a:t>will  stagnate, </a:t>
            </a:r>
            <a:r>
              <a:rPr lang="en-GB" sz="1600" dirty="0">
                <a:solidFill>
                  <a:prstClr val="black"/>
                </a:solidFill>
                <a:latin typeface="Calibri"/>
                <a:cs typeface="Arial" charset="0"/>
              </a:rPr>
              <a:t>with real GDP growth rates </a:t>
            </a:r>
            <a:r>
              <a:rPr lang="en-GB" sz="1600" dirty="0" smtClean="0">
                <a:solidFill>
                  <a:prstClr val="black"/>
                </a:solidFill>
                <a:latin typeface="Calibri"/>
                <a:cs typeface="Arial" charset="0"/>
              </a:rPr>
              <a:t> forecast at 0% and 1%</a:t>
            </a:r>
            <a:r>
              <a:rPr lang="fr-FR" sz="1600" dirty="0" smtClean="0">
                <a:solidFill>
                  <a:prstClr val="black"/>
                </a:solidFill>
                <a:latin typeface="Calibri"/>
                <a:cs typeface="Arial" charset="0"/>
              </a:rPr>
              <a:t>.</a:t>
            </a:r>
          </a:p>
          <a:p>
            <a:pPr marL="268288" indent="-268288">
              <a:lnSpc>
                <a:spcPct val="100000"/>
              </a:lnSpc>
              <a:buClr>
                <a:srgbClr val="004B78"/>
              </a:buClr>
              <a:buFont typeface="Wingdings" pitchFamily="2" charset="2"/>
              <a:buChar char="Ø"/>
              <a:tabLst>
                <a:tab pos="268288"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dirty="0" smtClean="0">
                <a:solidFill>
                  <a:prstClr val="black"/>
                </a:solidFill>
                <a:latin typeface="Calibri"/>
                <a:cs typeface="Arial" charset="0"/>
              </a:rPr>
              <a:t>Some </a:t>
            </a:r>
            <a:r>
              <a:rPr lang="en-GB" sz="1600" b="1" dirty="0">
                <a:solidFill>
                  <a:prstClr val="black"/>
                </a:solidFill>
                <a:latin typeface="Calibri"/>
                <a:cs typeface="Arial" charset="0"/>
              </a:rPr>
              <a:t>oil </a:t>
            </a:r>
            <a:r>
              <a:rPr lang="en-GB" sz="1600" b="1" dirty="0" smtClean="0">
                <a:solidFill>
                  <a:prstClr val="black"/>
                </a:solidFill>
                <a:latin typeface="Calibri"/>
                <a:cs typeface="Arial" charset="0"/>
              </a:rPr>
              <a:t>exporters, </a:t>
            </a:r>
            <a:r>
              <a:rPr lang="en-GB" sz="1600" dirty="0" smtClean="0">
                <a:solidFill>
                  <a:prstClr val="black"/>
                </a:solidFill>
                <a:latin typeface="Calibri"/>
                <a:cs typeface="Arial" charset="0"/>
              </a:rPr>
              <a:t>less </a:t>
            </a:r>
            <a:r>
              <a:rPr lang="en-GB" sz="1600" dirty="0">
                <a:solidFill>
                  <a:prstClr val="black"/>
                </a:solidFill>
                <a:latin typeface="Calibri"/>
                <a:cs typeface="Arial" charset="0"/>
              </a:rPr>
              <a:t>affected by unrest, such as Kuwait or Saudi Arabia, </a:t>
            </a:r>
            <a:r>
              <a:rPr lang="en-GB" sz="1600" b="1" dirty="0">
                <a:solidFill>
                  <a:prstClr val="black"/>
                </a:solidFill>
                <a:latin typeface="Calibri"/>
                <a:cs typeface="Arial" charset="0"/>
              </a:rPr>
              <a:t>are expected to grow at a higher rate</a:t>
            </a:r>
            <a:r>
              <a:rPr lang="en-GB" sz="1600" dirty="0">
                <a:solidFill>
                  <a:prstClr val="black"/>
                </a:solidFill>
                <a:latin typeface="Calibri"/>
                <a:cs typeface="Arial" charset="0"/>
              </a:rPr>
              <a:t>. </a:t>
            </a:r>
            <a:endParaRPr lang="en-GB" sz="1600" dirty="0" smtClean="0">
              <a:solidFill>
                <a:prstClr val="black"/>
              </a:solidFill>
              <a:latin typeface="Calibri"/>
              <a:cs typeface="Arial" charset="0"/>
            </a:endParaRPr>
          </a:p>
          <a:p>
            <a:pPr marL="268288" indent="-268288">
              <a:lnSpc>
                <a:spcPct val="100000"/>
              </a:lnSpc>
              <a:buClr>
                <a:srgbClr val="004B78"/>
              </a:buClr>
              <a:buFont typeface="Wingdings" pitchFamily="2" charset="2"/>
              <a:buChar char="Ø"/>
              <a:tabLst>
                <a:tab pos="268288"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dirty="0" smtClean="0">
                <a:solidFill>
                  <a:prstClr val="black"/>
                </a:solidFill>
                <a:latin typeface="Calibri"/>
                <a:cs typeface="Arial" charset="0"/>
              </a:rPr>
              <a:t>This </a:t>
            </a:r>
            <a:r>
              <a:rPr lang="en-GB" sz="1600" dirty="0">
                <a:solidFill>
                  <a:prstClr val="black"/>
                </a:solidFill>
                <a:latin typeface="Calibri"/>
                <a:cs typeface="Arial" charset="0"/>
              </a:rPr>
              <a:t>is a consequence of higher oil prices and large spending increases announced in order to placate social </a:t>
            </a:r>
            <a:r>
              <a:rPr lang="en-GB" sz="1600" dirty="0" smtClean="0">
                <a:solidFill>
                  <a:prstClr val="black"/>
                </a:solidFill>
                <a:latin typeface="Calibri"/>
                <a:cs typeface="Arial" charset="0"/>
              </a:rPr>
              <a:t>discontent. </a:t>
            </a:r>
            <a:endParaRPr lang="en-GB" sz="1600" dirty="0">
              <a:solidFill>
                <a:prstClr val="black"/>
              </a:solidFill>
              <a:latin typeface="Calibri"/>
              <a:cs typeface="Arial" charset="0"/>
            </a:endParaRPr>
          </a:p>
        </p:txBody>
      </p:sp>
      <p:sp>
        <p:nvSpPr>
          <p:cNvPr id="57351" name="TextBox 11"/>
          <p:cNvSpPr txBox="1">
            <a:spLocks noChangeArrowheads="1"/>
          </p:cNvSpPr>
          <p:nvPr/>
        </p:nvSpPr>
        <p:spPr bwMode="auto">
          <a:xfrm>
            <a:off x="5257800" y="6581001"/>
            <a:ext cx="2895600" cy="276999"/>
          </a:xfrm>
          <a:prstGeom prst="rect">
            <a:avLst/>
          </a:prstGeom>
          <a:noFill/>
          <a:ln w="9525">
            <a:noFill/>
            <a:miter lim="800000"/>
            <a:headEnd/>
            <a:tailEnd/>
          </a:ln>
        </p:spPr>
        <p:txBody>
          <a:bodyPr>
            <a:spAutoFit/>
          </a:bodyPr>
          <a:lstStyle/>
          <a:p>
            <a:pPr>
              <a:lnSpc>
                <a:spcPct val="100000"/>
              </a:lnSpc>
            </a:pPr>
            <a:r>
              <a:rPr lang="de-DE" sz="1200" dirty="0">
                <a:solidFill>
                  <a:prstClr val="black"/>
                </a:solidFill>
                <a:latin typeface="Calibri"/>
                <a:cs typeface="Arial" charset="0"/>
              </a:rPr>
              <a:t>Source: IMF (2010, 2011)</a:t>
            </a:r>
            <a:endParaRPr lang="en-US" sz="1200" dirty="0">
              <a:solidFill>
                <a:prstClr val="black"/>
              </a:solidFill>
              <a:latin typeface="Calibri"/>
              <a:cs typeface="Arial" charset="0"/>
            </a:endParaRPr>
          </a:p>
        </p:txBody>
      </p:sp>
      <p:graphicFrame>
        <p:nvGraphicFramePr>
          <p:cNvPr id="13" name="Chart 12"/>
          <p:cNvGraphicFramePr/>
          <p:nvPr/>
        </p:nvGraphicFramePr>
        <p:xfrm>
          <a:off x="0" y="1600200"/>
          <a:ext cx="8784976" cy="3657600"/>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7" descr="OECD_globe_10cm.JPG"/>
          <p:cNvPicPr>
            <a:picLocks noChangeAspect="1"/>
          </p:cNvPicPr>
          <p:nvPr/>
        </p:nvPicPr>
        <p:blipFill>
          <a:blip r:embed="rId3" cstate="print"/>
          <a:stretch>
            <a:fillRect/>
          </a:stretch>
        </p:blipFill>
        <p:spPr>
          <a:xfrm>
            <a:off x="8458200" y="6248400"/>
            <a:ext cx="552939" cy="5334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I_Corporate">
  <a:themeElements>
    <a:clrScheme name="DI_Corporate 14">
      <a:dk1>
        <a:srgbClr val="000000"/>
      </a:dk1>
      <a:lt1>
        <a:srgbClr val="FFFFFF"/>
      </a:lt1>
      <a:dk2>
        <a:srgbClr val="6E6E6E"/>
      </a:dk2>
      <a:lt2>
        <a:srgbClr val="008CD7"/>
      </a:lt2>
      <a:accent1>
        <a:srgbClr val="BEEBFA"/>
      </a:accent1>
      <a:accent2>
        <a:srgbClr val="BEBEBE"/>
      </a:accent2>
      <a:accent3>
        <a:srgbClr val="FFFFFF"/>
      </a:accent3>
      <a:accent4>
        <a:srgbClr val="000000"/>
      </a:accent4>
      <a:accent5>
        <a:srgbClr val="DBF3FC"/>
      </a:accent5>
      <a:accent6>
        <a:srgbClr val="ACACAC"/>
      </a:accent6>
      <a:hlink>
        <a:srgbClr val="006491"/>
      </a:hlink>
      <a:folHlink>
        <a:srgbClr val="E60F8C"/>
      </a:folHlink>
    </a:clrScheme>
    <a:fontScheme name="DI_Corporate">
      <a:majorFont>
        <a:latin typeface="Arial"/>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83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Georgia" pitchFamily="18"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83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Georgia" pitchFamily="18" charset="0"/>
          </a:defRPr>
        </a:defPPr>
      </a:lstStyle>
    </a:lnDef>
  </a:objectDefaults>
  <a:extraClrSchemeLst>
    <a:extraClrScheme>
      <a:clrScheme name="DI_Corpor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_Corpor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_Corpor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_Corpor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_Corpor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_Corpor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_Corpor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_Corpor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_Corpor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_Corpor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_Corpor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_Corpor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I_Corporate 13">
        <a:dk1>
          <a:srgbClr val="000000"/>
        </a:dk1>
        <a:lt1>
          <a:srgbClr val="FFFFFF"/>
        </a:lt1>
        <a:dk2>
          <a:srgbClr val="6E6E6E"/>
        </a:dk2>
        <a:lt2>
          <a:srgbClr val="008CD7"/>
        </a:lt2>
        <a:accent1>
          <a:srgbClr val="BEEBFA"/>
        </a:accent1>
        <a:accent2>
          <a:srgbClr val="BEBEBE"/>
        </a:accent2>
        <a:accent3>
          <a:srgbClr val="FFFFFF"/>
        </a:accent3>
        <a:accent4>
          <a:srgbClr val="000000"/>
        </a:accent4>
        <a:accent5>
          <a:srgbClr val="DBF3FC"/>
        </a:accent5>
        <a:accent6>
          <a:srgbClr val="ACACAC"/>
        </a:accent6>
        <a:hlink>
          <a:srgbClr val="016491"/>
        </a:hlink>
        <a:folHlink>
          <a:srgbClr val="E60F8C"/>
        </a:folHlink>
      </a:clrScheme>
      <a:clrMap bg1="lt1" tx1="dk1" bg2="lt2" tx2="dk2" accent1="accent1" accent2="accent2" accent3="accent3" accent4="accent4" accent5="accent5" accent6="accent6" hlink="hlink" folHlink="folHlink"/>
    </a:extraClrScheme>
    <a:extraClrScheme>
      <a:clrScheme name="DI_Corporate 14">
        <a:dk1>
          <a:srgbClr val="000000"/>
        </a:dk1>
        <a:lt1>
          <a:srgbClr val="FFFFFF"/>
        </a:lt1>
        <a:dk2>
          <a:srgbClr val="6E6E6E"/>
        </a:dk2>
        <a:lt2>
          <a:srgbClr val="008CD7"/>
        </a:lt2>
        <a:accent1>
          <a:srgbClr val="BEEBFA"/>
        </a:accent1>
        <a:accent2>
          <a:srgbClr val="BEBEBE"/>
        </a:accent2>
        <a:accent3>
          <a:srgbClr val="FFFFFF"/>
        </a:accent3>
        <a:accent4>
          <a:srgbClr val="000000"/>
        </a:accent4>
        <a:accent5>
          <a:srgbClr val="DBF3FC"/>
        </a:accent5>
        <a:accent6>
          <a:srgbClr val="ACACAC"/>
        </a:accent6>
        <a:hlink>
          <a:srgbClr val="006491"/>
        </a:hlink>
        <a:folHlink>
          <a:srgbClr val="E60F8C"/>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DI_Corporate">
  <a:themeElements>
    <a:clrScheme name="DI_Corporate 14">
      <a:dk1>
        <a:srgbClr val="000000"/>
      </a:dk1>
      <a:lt1>
        <a:srgbClr val="FFFFFF"/>
      </a:lt1>
      <a:dk2>
        <a:srgbClr val="6E6E6E"/>
      </a:dk2>
      <a:lt2>
        <a:srgbClr val="008CD7"/>
      </a:lt2>
      <a:accent1>
        <a:srgbClr val="BEEBFA"/>
      </a:accent1>
      <a:accent2>
        <a:srgbClr val="BEBEBE"/>
      </a:accent2>
      <a:accent3>
        <a:srgbClr val="FFFFFF"/>
      </a:accent3>
      <a:accent4>
        <a:srgbClr val="000000"/>
      </a:accent4>
      <a:accent5>
        <a:srgbClr val="DBF3FC"/>
      </a:accent5>
      <a:accent6>
        <a:srgbClr val="ACACAC"/>
      </a:accent6>
      <a:hlink>
        <a:srgbClr val="006491"/>
      </a:hlink>
      <a:folHlink>
        <a:srgbClr val="E60F8C"/>
      </a:folHlink>
    </a:clrScheme>
    <a:fontScheme name="DI_Corporate">
      <a:majorFont>
        <a:latin typeface="Arial"/>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83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Georgia" pitchFamily="18"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83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Georgia" pitchFamily="18" charset="0"/>
          </a:defRPr>
        </a:defPPr>
      </a:lstStyle>
    </a:lnDef>
  </a:objectDefaults>
  <a:extraClrSchemeLst>
    <a:extraClrScheme>
      <a:clrScheme name="DI_Corpor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_Corpor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_Corpor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_Corpor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_Corpor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_Corpor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_Corpor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_Corpor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_Corpor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_Corpor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_Corpor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_Corpor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I_Corporate 13">
        <a:dk1>
          <a:srgbClr val="000000"/>
        </a:dk1>
        <a:lt1>
          <a:srgbClr val="FFFFFF"/>
        </a:lt1>
        <a:dk2>
          <a:srgbClr val="6E6E6E"/>
        </a:dk2>
        <a:lt2>
          <a:srgbClr val="008CD7"/>
        </a:lt2>
        <a:accent1>
          <a:srgbClr val="BEEBFA"/>
        </a:accent1>
        <a:accent2>
          <a:srgbClr val="BEBEBE"/>
        </a:accent2>
        <a:accent3>
          <a:srgbClr val="FFFFFF"/>
        </a:accent3>
        <a:accent4>
          <a:srgbClr val="000000"/>
        </a:accent4>
        <a:accent5>
          <a:srgbClr val="DBF3FC"/>
        </a:accent5>
        <a:accent6>
          <a:srgbClr val="ACACAC"/>
        </a:accent6>
        <a:hlink>
          <a:srgbClr val="016491"/>
        </a:hlink>
        <a:folHlink>
          <a:srgbClr val="E60F8C"/>
        </a:folHlink>
      </a:clrScheme>
      <a:clrMap bg1="lt1" tx1="dk1" bg2="lt2" tx2="dk2" accent1="accent1" accent2="accent2" accent3="accent3" accent4="accent4" accent5="accent5" accent6="accent6" hlink="hlink" folHlink="folHlink"/>
    </a:extraClrScheme>
    <a:extraClrScheme>
      <a:clrScheme name="DI_Corporate 14">
        <a:dk1>
          <a:srgbClr val="000000"/>
        </a:dk1>
        <a:lt1>
          <a:srgbClr val="FFFFFF"/>
        </a:lt1>
        <a:dk2>
          <a:srgbClr val="6E6E6E"/>
        </a:dk2>
        <a:lt2>
          <a:srgbClr val="008CD7"/>
        </a:lt2>
        <a:accent1>
          <a:srgbClr val="BEEBFA"/>
        </a:accent1>
        <a:accent2>
          <a:srgbClr val="BEBEBE"/>
        </a:accent2>
        <a:accent3>
          <a:srgbClr val="FFFFFF"/>
        </a:accent3>
        <a:accent4>
          <a:srgbClr val="000000"/>
        </a:accent4>
        <a:accent5>
          <a:srgbClr val="DBF3FC"/>
        </a:accent5>
        <a:accent6>
          <a:srgbClr val="ACACAC"/>
        </a:accent6>
        <a:hlink>
          <a:srgbClr val="006491"/>
        </a:hlink>
        <a:folHlink>
          <a:srgbClr val="E60F8C"/>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DI_Corporate">
  <a:themeElements>
    <a:clrScheme name="DI_Corporate 14">
      <a:dk1>
        <a:srgbClr val="000000"/>
      </a:dk1>
      <a:lt1>
        <a:srgbClr val="FFFFFF"/>
      </a:lt1>
      <a:dk2>
        <a:srgbClr val="6E6E6E"/>
      </a:dk2>
      <a:lt2>
        <a:srgbClr val="008CD7"/>
      </a:lt2>
      <a:accent1>
        <a:srgbClr val="BEEBFA"/>
      </a:accent1>
      <a:accent2>
        <a:srgbClr val="BEBEBE"/>
      </a:accent2>
      <a:accent3>
        <a:srgbClr val="FFFFFF"/>
      </a:accent3>
      <a:accent4>
        <a:srgbClr val="000000"/>
      </a:accent4>
      <a:accent5>
        <a:srgbClr val="DBF3FC"/>
      </a:accent5>
      <a:accent6>
        <a:srgbClr val="ACACAC"/>
      </a:accent6>
      <a:hlink>
        <a:srgbClr val="006491"/>
      </a:hlink>
      <a:folHlink>
        <a:srgbClr val="E60F8C"/>
      </a:folHlink>
    </a:clrScheme>
    <a:fontScheme name="DI_Corporate">
      <a:majorFont>
        <a:latin typeface="Arial"/>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83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Georgia" pitchFamily="18"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83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Georgia" pitchFamily="18" charset="0"/>
          </a:defRPr>
        </a:defPPr>
      </a:lstStyle>
    </a:lnDef>
  </a:objectDefaults>
  <a:extraClrSchemeLst>
    <a:extraClrScheme>
      <a:clrScheme name="DI_Corpor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_Corpor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_Corpor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_Corpor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_Corpor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_Corpor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_Corpor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_Corpor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_Corpor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_Corpor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_Corpor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_Corpor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I_Corporate 13">
        <a:dk1>
          <a:srgbClr val="000000"/>
        </a:dk1>
        <a:lt1>
          <a:srgbClr val="FFFFFF"/>
        </a:lt1>
        <a:dk2>
          <a:srgbClr val="6E6E6E"/>
        </a:dk2>
        <a:lt2>
          <a:srgbClr val="008CD7"/>
        </a:lt2>
        <a:accent1>
          <a:srgbClr val="BEEBFA"/>
        </a:accent1>
        <a:accent2>
          <a:srgbClr val="BEBEBE"/>
        </a:accent2>
        <a:accent3>
          <a:srgbClr val="FFFFFF"/>
        </a:accent3>
        <a:accent4>
          <a:srgbClr val="000000"/>
        </a:accent4>
        <a:accent5>
          <a:srgbClr val="DBF3FC"/>
        </a:accent5>
        <a:accent6>
          <a:srgbClr val="ACACAC"/>
        </a:accent6>
        <a:hlink>
          <a:srgbClr val="016491"/>
        </a:hlink>
        <a:folHlink>
          <a:srgbClr val="E60F8C"/>
        </a:folHlink>
      </a:clrScheme>
      <a:clrMap bg1="lt1" tx1="dk1" bg2="lt2" tx2="dk2" accent1="accent1" accent2="accent2" accent3="accent3" accent4="accent4" accent5="accent5" accent6="accent6" hlink="hlink" folHlink="folHlink"/>
    </a:extraClrScheme>
    <a:extraClrScheme>
      <a:clrScheme name="DI_Corporate 14">
        <a:dk1>
          <a:srgbClr val="000000"/>
        </a:dk1>
        <a:lt1>
          <a:srgbClr val="FFFFFF"/>
        </a:lt1>
        <a:dk2>
          <a:srgbClr val="6E6E6E"/>
        </a:dk2>
        <a:lt2>
          <a:srgbClr val="008CD7"/>
        </a:lt2>
        <a:accent1>
          <a:srgbClr val="BEEBFA"/>
        </a:accent1>
        <a:accent2>
          <a:srgbClr val="BEBEBE"/>
        </a:accent2>
        <a:accent3>
          <a:srgbClr val="FFFFFF"/>
        </a:accent3>
        <a:accent4>
          <a:srgbClr val="000000"/>
        </a:accent4>
        <a:accent5>
          <a:srgbClr val="DBF3FC"/>
        </a:accent5>
        <a:accent6>
          <a:srgbClr val="ACACAC"/>
        </a:accent6>
        <a:hlink>
          <a:srgbClr val="006491"/>
        </a:hlink>
        <a:folHlink>
          <a:srgbClr val="E60F8C"/>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DI_Corporate">
  <a:themeElements>
    <a:clrScheme name="DI_Corporate 14">
      <a:dk1>
        <a:srgbClr val="000000"/>
      </a:dk1>
      <a:lt1>
        <a:srgbClr val="FFFFFF"/>
      </a:lt1>
      <a:dk2>
        <a:srgbClr val="6E6E6E"/>
      </a:dk2>
      <a:lt2>
        <a:srgbClr val="008CD7"/>
      </a:lt2>
      <a:accent1>
        <a:srgbClr val="BEEBFA"/>
      </a:accent1>
      <a:accent2>
        <a:srgbClr val="BEBEBE"/>
      </a:accent2>
      <a:accent3>
        <a:srgbClr val="FFFFFF"/>
      </a:accent3>
      <a:accent4>
        <a:srgbClr val="000000"/>
      </a:accent4>
      <a:accent5>
        <a:srgbClr val="DBF3FC"/>
      </a:accent5>
      <a:accent6>
        <a:srgbClr val="ACACAC"/>
      </a:accent6>
      <a:hlink>
        <a:srgbClr val="006491"/>
      </a:hlink>
      <a:folHlink>
        <a:srgbClr val="E60F8C"/>
      </a:folHlink>
    </a:clrScheme>
    <a:fontScheme name="DI_Corporate">
      <a:majorFont>
        <a:latin typeface="Arial"/>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83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Georgia" pitchFamily="18"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83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Georgia" pitchFamily="18" charset="0"/>
          </a:defRPr>
        </a:defPPr>
      </a:lstStyle>
    </a:lnDef>
  </a:objectDefaults>
  <a:extraClrSchemeLst>
    <a:extraClrScheme>
      <a:clrScheme name="DI_Corpor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_Corpor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_Corpor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_Corpor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_Corpor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_Corpor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_Corpor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_Corpor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_Corpor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_Corpor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_Corpor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_Corpor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I_Corporate 13">
        <a:dk1>
          <a:srgbClr val="000000"/>
        </a:dk1>
        <a:lt1>
          <a:srgbClr val="FFFFFF"/>
        </a:lt1>
        <a:dk2>
          <a:srgbClr val="6E6E6E"/>
        </a:dk2>
        <a:lt2>
          <a:srgbClr val="008CD7"/>
        </a:lt2>
        <a:accent1>
          <a:srgbClr val="BEEBFA"/>
        </a:accent1>
        <a:accent2>
          <a:srgbClr val="BEBEBE"/>
        </a:accent2>
        <a:accent3>
          <a:srgbClr val="FFFFFF"/>
        </a:accent3>
        <a:accent4>
          <a:srgbClr val="000000"/>
        </a:accent4>
        <a:accent5>
          <a:srgbClr val="DBF3FC"/>
        </a:accent5>
        <a:accent6>
          <a:srgbClr val="ACACAC"/>
        </a:accent6>
        <a:hlink>
          <a:srgbClr val="016491"/>
        </a:hlink>
        <a:folHlink>
          <a:srgbClr val="E60F8C"/>
        </a:folHlink>
      </a:clrScheme>
      <a:clrMap bg1="lt1" tx1="dk1" bg2="lt2" tx2="dk2" accent1="accent1" accent2="accent2" accent3="accent3" accent4="accent4" accent5="accent5" accent6="accent6" hlink="hlink" folHlink="folHlink"/>
    </a:extraClrScheme>
    <a:extraClrScheme>
      <a:clrScheme name="DI_Corporate 14">
        <a:dk1>
          <a:srgbClr val="000000"/>
        </a:dk1>
        <a:lt1>
          <a:srgbClr val="FFFFFF"/>
        </a:lt1>
        <a:dk2>
          <a:srgbClr val="6E6E6E"/>
        </a:dk2>
        <a:lt2>
          <a:srgbClr val="008CD7"/>
        </a:lt2>
        <a:accent1>
          <a:srgbClr val="BEEBFA"/>
        </a:accent1>
        <a:accent2>
          <a:srgbClr val="BEBEBE"/>
        </a:accent2>
        <a:accent3>
          <a:srgbClr val="FFFFFF"/>
        </a:accent3>
        <a:accent4>
          <a:srgbClr val="000000"/>
        </a:accent4>
        <a:accent5>
          <a:srgbClr val="DBF3FC"/>
        </a:accent5>
        <a:accent6>
          <a:srgbClr val="ACACAC"/>
        </a:accent6>
        <a:hlink>
          <a:srgbClr val="006491"/>
        </a:hlink>
        <a:folHlink>
          <a:srgbClr val="E60F8C"/>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DI_Corporate">
  <a:themeElements>
    <a:clrScheme name="DI_Corporate 14">
      <a:dk1>
        <a:srgbClr val="000000"/>
      </a:dk1>
      <a:lt1>
        <a:srgbClr val="FFFFFF"/>
      </a:lt1>
      <a:dk2>
        <a:srgbClr val="6E6E6E"/>
      </a:dk2>
      <a:lt2>
        <a:srgbClr val="008CD7"/>
      </a:lt2>
      <a:accent1>
        <a:srgbClr val="BEEBFA"/>
      </a:accent1>
      <a:accent2>
        <a:srgbClr val="BEBEBE"/>
      </a:accent2>
      <a:accent3>
        <a:srgbClr val="FFFFFF"/>
      </a:accent3>
      <a:accent4>
        <a:srgbClr val="000000"/>
      </a:accent4>
      <a:accent5>
        <a:srgbClr val="DBF3FC"/>
      </a:accent5>
      <a:accent6>
        <a:srgbClr val="ACACAC"/>
      </a:accent6>
      <a:hlink>
        <a:srgbClr val="006491"/>
      </a:hlink>
      <a:folHlink>
        <a:srgbClr val="E60F8C"/>
      </a:folHlink>
    </a:clrScheme>
    <a:fontScheme name="DI_Corporate">
      <a:majorFont>
        <a:latin typeface="Arial"/>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83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Georgia" pitchFamily="18"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83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Georgia" pitchFamily="18" charset="0"/>
          </a:defRPr>
        </a:defPPr>
      </a:lstStyle>
    </a:lnDef>
  </a:objectDefaults>
  <a:extraClrSchemeLst>
    <a:extraClrScheme>
      <a:clrScheme name="DI_Corpor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_Corpor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_Corpor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_Corpor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_Corpor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_Corpor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_Corpor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_Corpor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_Corpor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_Corpor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_Corpor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_Corpor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I_Corporate 13">
        <a:dk1>
          <a:srgbClr val="000000"/>
        </a:dk1>
        <a:lt1>
          <a:srgbClr val="FFFFFF"/>
        </a:lt1>
        <a:dk2>
          <a:srgbClr val="6E6E6E"/>
        </a:dk2>
        <a:lt2>
          <a:srgbClr val="008CD7"/>
        </a:lt2>
        <a:accent1>
          <a:srgbClr val="BEEBFA"/>
        </a:accent1>
        <a:accent2>
          <a:srgbClr val="BEBEBE"/>
        </a:accent2>
        <a:accent3>
          <a:srgbClr val="FFFFFF"/>
        </a:accent3>
        <a:accent4>
          <a:srgbClr val="000000"/>
        </a:accent4>
        <a:accent5>
          <a:srgbClr val="DBF3FC"/>
        </a:accent5>
        <a:accent6>
          <a:srgbClr val="ACACAC"/>
        </a:accent6>
        <a:hlink>
          <a:srgbClr val="016491"/>
        </a:hlink>
        <a:folHlink>
          <a:srgbClr val="E60F8C"/>
        </a:folHlink>
      </a:clrScheme>
      <a:clrMap bg1="lt1" tx1="dk1" bg2="lt2" tx2="dk2" accent1="accent1" accent2="accent2" accent3="accent3" accent4="accent4" accent5="accent5" accent6="accent6" hlink="hlink" folHlink="folHlink"/>
    </a:extraClrScheme>
    <a:extraClrScheme>
      <a:clrScheme name="DI_Corporate 14">
        <a:dk1>
          <a:srgbClr val="000000"/>
        </a:dk1>
        <a:lt1>
          <a:srgbClr val="FFFFFF"/>
        </a:lt1>
        <a:dk2>
          <a:srgbClr val="6E6E6E"/>
        </a:dk2>
        <a:lt2>
          <a:srgbClr val="008CD7"/>
        </a:lt2>
        <a:accent1>
          <a:srgbClr val="BEEBFA"/>
        </a:accent1>
        <a:accent2>
          <a:srgbClr val="BEBEBE"/>
        </a:accent2>
        <a:accent3>
          <a:srgbClr val="FFFFFF"/>
        </a:accent3>
        <a:accent4>
          <a:srgbClr val="000000"/>
        </a:accent4>
        <a:accent5>
          <a:srgbClr val="DBF3FC"/>
        </a:accent5>
        <a:accent6>
          <a:srgbClr val="ACACAC"/>
        </a:accent6>
        <a:hlink>
          <a:srgbClr val="006491"/>
        </a:hlink>
        <a:folHlink>
          <a:srgbClr val="E60F8C"/>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5_DI_Corporate">
  <a:themeElements>
    <a:clrScheme name="DI_Corporate 14">
      <a:dk1>
        <a:srgbClr val="000000"/>
      </a:dk1>
      <a:lt1>
        <a:srgbClr val="FFFFFF"/>
      </a:lt1>
      <a:dk2>
        <a:srgbClr val="6E6E6E"/>
      </a:dk2>
      <a:lt2>
        <a:srgbClr val="008CD7"/>
      </a:lt2>
      <a:accent1>
        <a:srgbClr val="BEEBFA"/>
      </a:accent1>
      <a:accent2>
        <a:srgbClr val="BEBEBE"/>
      </a:accent2>
      <a:accent3>
        <a:srgbClr val="FFFFFF"/>
      </a:accent3>
      <a:accent4>
        <a:srgbClr val="000000"/>
      </a:accent4>
      <a:accent5>
        <a:srgbClr val="DBF3FC"/>
      </a:accent5>
      <a:accent6>
        <a:srgbClr val="ACACAC"/>
      </a:accent6>
      <a:hlink>
        <a:srgbClr val="006491"/>
      </a:hlink>
      <a:folHlink>
        <a:srgbClr val="E60F8C"/>
      </a:folHlink>
    </a:clrScheme>
    <a:fontScheme name="DI_Corporate">
      <a:majorFont>
        <a:latin typeface="Arial"/>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83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Georgia" pitchFamily="18"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83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Georgia" pitchFamily="18" charset="0"/>
          </a:defRPr>
        </a:defPPr>
      </a:lstStyle>
    </a:lnDef>
  </a:objectDefaults>
  <a:extraClrSchemeLst>
    <a:extraClrScheme>
      <a:clrScheme name="DI_Corpor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_Corpor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_Corpor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_Corpor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_Corpor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_Corpor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_Corpor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_Corpor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_Corpor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_Corpor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_Corpor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_Corpor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I_Corporate 13">
        <a:dk1>
          <a:srgbClr val="000000"/>
        </a:dk1>
        <a:lt1>
          <a:srgbClr val="FFFFFF"/>
        </a:lt1>
        <a:dk2>
          <a:srgbClr val="6E6E6E"/>
        </a:dk2>
        <a:lt2>
          <a:srgbClr val="008CD7"/>
        </a:lt2>
        <a:accent1>
          <a:srgbClr val="BEEBFA"/>
        </a:accent1>
        <a:accent2>
          <a:srgbClr val="BEBEBE"/>
        </a:accent2>
        <a:accent3>
          <a:srgbClr val="FFFFFF"/>
        </a:accent3>
        <a:accent4>
          <a:srgbClr val="000000"/>
        </a:accent4>
        <a:accent5>
          <a:srgbClr val="DBF3FC"/>
        </a:accent5>
        <a:accent6>
          <a:srgbClr val="ACACAC"/>
        </a:accent6>
        <a:hlink>
          <a:srgbClr val="016491"/>
        </a:hlink>
        <a:folHlink>
          <a:srgbClr val="E60F8C"/>
        </a:folHlink>
      </a:clrScheme>
      <a:clrMap bg1="lt1" tx1="dk1" bg2="lt2" tx2="dk2" accent1="accent1" accent2="accent2" accent3="accent3" accent4="accent4" accent5="accent5" accent6="accent6" hlink="hlink" folHlink="folHlink"/>
    </a:extraClrScheme>
    <a:extraClrScheme>
      <a:clrScheme name="DI_Corporate 14">
        <a:dk1>
          <a:srgbClr val="000000"/>
        </a:dk1>
        <a:lt1>
          <a:srgbClr val="FFFFFF"/>
        </a:lt1>
        <a:dk2>
          <a:srgbClr val="6E6E6E"/>
        </a:dk2>
        <a:lt2>
          <a:srgbClr val="008CD7"/>
        </a:lt2>
        <a:accent1>
          <a:srgbClr val="BEEBFA"/>
        </a:accent1>
        <a:accent2>
          <a:srgbClr val="BEBEBE"/>
        </a:accent2>
        <a:accent3>
          <a:srgbClr val="FFFFFF"/>
        </a:accent3>
        <a:accent4>
          <a:srgbClr val="000000"/>
        </a:accent4>
        <a:accent5>
          <a:srgbClr val="DBF3FC"/>
        </a:accent5>
        <a:accent6>
          <a:srgbClr val="ACACAC"/>
        </a:accent6>
        <a:hlink>
          <a:srgbClr val="006491"/>
        </a:hlink>
        <a:folHlink>
          <a:srgbClr val="E60F8C"/>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MENAen">
  <a:themeElements>
    <a:clrScheme name="OCDE_Office_FR 1">
      <a:dk1>
        <a:sysClr val="windowText" lastClr="000000"/>
      </a:dk1>
      <a:lt1>
        <a:sysClr val="window" lastClr="FFFFFF"/>
      </a:lt1>
      <a:dk2>
        <a:srgbClr val="000000"/>
      </a:dk2>
      <a:lt2>
        <a:srgbClr val="7F7F7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_MENAen">
  <a:themeElements>
    <a:clrScheme name="OCDE_Office_FR 1">
      <a:dk1>
        <a:sysClr val="windowText" lastClr="000000"/>
      </a:dk1>
      <a:lt1>
        <a:sysClr val="window" lastClr="FFFFFF"/>
      </a:lt1>
      <a:dk2>
        <a:srgbClr val="000000"/>
      </a:dk2>
      <a:lt2>
        <a:srgbClr val="7F7F7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2_MENAen">
  <a:themeElements>
    <a:clrScheme name="OCDE_Office_FR 1">
      <a:dk1>
        <a:sysClr val="windowText" lastClr="000000"/>
      </a:dk1>
      <a:lt1>
        <a:sysClr val="window" lastClr="FFFFFF"/>
      </a:lt1>
      <a:dk2>
        <a:srgbClr val="000000"/>
      </a:dk2>
      <a:lt2>
        <a:srgbClr val="7F7F7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3_MENAen">
  <a:themeElements>
    <a:clrScheme name="OCDE_Office_FR 1">
      <a:dk1>
        <a:sysClr val="windowText" lastClr="000000"/>
      </a:dk1>
      <a:lt1>
        <a:sysClr val="window" lastClr="FFFFFF"/>
      </a:lt1>
      <a:dk2>
        <a:srgbClr val="000000"/>
      </a:dk2>
      <a:lt2>
        <a:srgbClr val="7F7F7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4_MENAen">
  <a:themeElements>
    <a:clrScheme name="OCDE_Office_FR 1">
      <a:dk1>
        <a:sysClr val="windowText" lastClr="000000"/>
      </a:dk1>
      <a:lt1>
        <a:sysClr val="window" lastClr="FFFFFF"/>
      </a:lt1>
      <a:dk2>
        <a:srgbClr val="000000"/>
      </a:dk2>
      <a:lt2>
        <a:srgbClr val="7F7F7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copalGroupPPT_August09_11_high[1]">
  <a:themeElements>
    <a:clrScheme name="IcopalGroupPPT_August09_11_high[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copalGroupPPT_August09_11_high[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4400" b="1"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4400" b="1" i="0" u="none" strike="noStrike" cap="none" normalizeH="0" baseline="0" smtClean="0">
            <a:ln>
              <a:noFill/>
            </a:ln>
            <a:solidFill>
              <a:schemeClr val="tx2"/>
            </a:solidFill>
            <a:effectLst/>
            <a:latin typeface="Arial" charset="0"/>
          </a:defRPr>
        </a:defPPr>
      </a:lstStyle>
    </a:lnDef>
  </a:objectDefaults>
  <a:extraClrSchemeLst>
    <a:extraClrScheme>
      <a:clrScheme name="IcopalGroupPPT_August09_11_high[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copalGroupPPT_August09_11_high[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copalGroupPPT_August09_11_high[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copalGroupPPT_August09_11_high[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copalGroupPPT_August09_11_high[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copalGroupPPT_August09_11_high[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copalGroupPPT_August09_11_high[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copalGroupPPT_August09_11_high[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copalGroupPPT_August09_11_high[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copalGroupPPT_August09_11_high[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copalGroupPPT_August09_11_high[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copalGroupPPT_August09_11_high[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5_MENAen">
  <a:themeElements>
    <a:clrScheme name="OCDE_Office_FR 1">
      <a:dk1>
        <a:sysClr val="windowText" lastClr="000000"/>
      </a:dk1>
      <a:lt1>
        <a:sysClr val="window" lastClr="FFFFFF"/>
      </a:lt1>
      <a:dk2>
        <a:srgbClr val="000000"/>
      </a:dk2>
      <a:lt2>
        <a:srgbClr val="7F7F7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6_MENAen">
  <a:themeElements>
    <a:clrScheme name="OCDE_Office_FR 1">
      <a:dk1>
        <a:sysClr val="windowText" lastClr="000000"/>
      </a:dk1>
      <a:lt1>
        <a:sysClr val="window" lastClr="FFFFFF"/>
      </a:lt1>
      <a:dk2>
        <a:srgbClr val="000000"/>
      </a:dk2>
      <a:lt2>
        <a:srgbClr val="7F7F7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7_MENAen">
  <a:themeElements>
    <a:clrScheme name="OCDE_Office_FR 1">
      <a:dk1>
        <a:sysClr val="windowText" lastClr="000000"/>
      </a:dk1>
      <a:lt1>
        <a:sysClr val="window" lastClr="FFFFFF"/>
      </a:lt1>
      <a:dk2>
        <a:srgbClr val="000000"/>
      </a:dk2>
      <a:lt2>
        <a:srgbClr val="7F7F7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8_MENAen">
  <a:themeElements>
    <a:clrScheme name="OCDE_Office_FR 1">
      <a:dk1>
        <a:sysClr val="windowText" lastClr="000000"/>
      </a:dk1>
      <a:lt1>
        <a:sysClr val="window" lastClr="FFFFFF"/>
      </a:lt1>
      <a:dk2>
        <a:srgbClr val="000000"/>
      </a:dk2>
      <a:lt2>
        <a:srgbClr val="7F7F7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9_MENAen">
  <a:themeElements>
    <a:clrScheme name="OCDE_Office_FR 1">
      <a:dk1>
        <a:sysClr val="windowText" lastClr="000000"/>
      </a:dk1>
      <a:lt1>
        <a:sysClr val="window" lastClr="FFFFFF"/>
      </a:lt1>
      <a:dk2>
        <a:srgbClr val="000000"/>
      </a:dk2>
      <a:lt2>
        <a:srgbClr val="7F7F7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10_MENAen">
  <a:themeElements>
    <a:clrScheme name="OCDE_Office_FR 1">
      <a:dk1>
        <a:sysClr val="windowText" lastClr="000000"/>
      </a:dk1>
      <a:lt1>
        <a:sysClr val="window" lastClr="FFFFFF"/>
      </a:lt1>
      <a:dk2>
        <a:srgbClr val="000000"/>
      </a:dk2>
      <a:lt2>
        <a:srgbClr val="7F7F7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11_MENAen">
  <a:themeElements>
    <a:clrScheme name="OCDE_Office_FR 1">
      <a:dk1>
        <a:sysClr val="windowText" lastClr="000000"/>
      </a:dk1>
      <a:lt1>
        <a:sysClr val="window" lastClr="FFFFFF"/>
      </a:lt1>
      <a:dk2>
        <a:srgbClr val="000000"/>
      </a:dk2>
      <a:lt2>
        <a:srgbClr val="7F7F7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12_MENAen">
  <a:themeElements>
    <a:clrScheme name="OCDE_Office_FR 1">
      <a:dk1>
        <a:sysClr val="windowText" lastClr="000000"/>
      </a:dk1>
      <a:lt1>
        <a:sysClr val="window" lastClr="FFFFFF"/>
      </a:lt1>
      <a:dk2>
        <a:srgbClr val="000000"/>
      </a:dk2>
      <a:lt2>
        <a:srgbClr val="7F7F7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13_MENAen">
  <a:themeElements>
    <a:clrScheme name="OCDE_Office_FR 1">
      <a:dk1>
        <a:sysClr val="windowText" lastClr="000000"/>
      </a:dk1>
      <a:lt1>
        <a:sysClr val="window" lastClr="FFFFFF"/>
      </a:lt1>
      <a:dk2>
        <a:srgbClr val="000000"/>
      </a:dk2>
      <a:lt2>
        <a:srgbClr val="7F7F7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14_MENAen">
  <a:themeElements>
    <a:clrScheme name="OCDE_Office_FR 1">
      <a:dk1>
        <a:sysClr val="windowText" lastClr="000000"/>
      </a:dk1>
      <a:lt1>
        <a:sysClr val="window" lastClr="FFFFFF"/>
      </a:lt1>
      <a:dk2>
        <a:srgbClr val="000000"/>
      </a:dk2>
      <a:lt2>
        <a:srgbClr val="7F7F7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IcopalGroupPPT_August09_11_high[1]">
  <a:themeElements>
    <a:clrScheme name="IcopalGroupPPT_August09_11_high[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copalGroupPPT_August09_11_high[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4400" b="1"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4400" b="1" i="0" u="none" strike="noStrike" cap="none" normalizeH="0" baseline="0" smtClean="0">
            <a:ln>
              <a:noFill/>
            </a:ln>
            <a:solidFill>
              <a:schemeClr val="tx2"/>
            </a:solidFill>
            <a:effectLst/>
            <a:latin typeface="Arial" charset="0"/>
          </a:defRPr>
        </a:defPPr>
      </a:lstStyle>
    </a:lnDef>
  </a:objectDefaults>
  <a:extraClrSchemeLst>
    <a:extraClrScheme>
      <a:clrScheme name="IcopalGroupPPT_August09_11_high[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copalGroupPPT_August09_11_high[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copalGroupPPT_August09_11_high[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copalGroupPPT_August09_11_high[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copalGroupPPT_August09_11_high[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copalGroupPPT_August09_11_high[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copalGroupPPT_August09_11_high[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copalGroupPPT_August09_11_high[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copalGroupPPT_August09_11_high[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copalGroupPPT_August09_11_high[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copalGroupPPT_August09_11_high[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copalGroupPPT_August09_11_high[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5_MENAen">
  <a:themeElements>
    <a:clrScheme name="OCDE_Office_FR 1">
      <a:dk1>
        <a:sysClr val="windowText" lastClr="000000"/>
      </a:dk1>
      <a:lt1>
        <a:sysClr val="window" lastClr="FFFFFF"/>
      </a:lt1>
      <a:dk2>
        <a:srgbClr val="000000"/>
      </a:dk2>
      <a:lt2>
        <a:srgbClr val="7F7F7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16_MENAen">
  <a:themeElements>
    <a:clrScheme name="OCDE_Office_FR 1">
      <a:dk1>
        <a:sysClr val="windowText" lastClr="000000"/>
      </a:dk1>
      <a:lt1>
        <a:sysClr val="window" lastClr="FFFFFF"/>
      </a:lt1>
      <a:dk2>
        <a:srgbClr val="000000"/>
      </a:dk2>
      <a:lt2>
        <a:srgbClr val="7F7F7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17_MENAen">
  <a:themeElements>
    <a:clrScheme name="OCDE_Office_FR 1">
      <a:dk1>
        <a:sysClr val="windowText" lastClr="000000"/>
      </a:dk1>
      <a:lt1>
        <a:sysClr val="window" lastClr="FFFFFF"/>
      </a:lt1>
      <a:dk2>
        <a:srgbClr val="000000"/>
      </a:dk2>
      <a:lt2>
        <a:srgbClr val="7F7F7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18_MENAen">
  <a:themeElements>
    <a:clrScheme name="OCDE_Office_FR 1">
      <a:dk1>
        <a:sysClr val="windowText" lastClr="000000"/>
      </a:dk1>
      <a:lt1>
        <a:sysClr val="window" lastClr="FFFFFF"/>
      </a:lt1>
      <a:dk2>
        <a:srgbClr val="000000"/>
      </a:dk2>
      <a:lt2>
        <a:srgbClr val="7F7F7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19_MENAen">
  <a:themeElements>
    <a:clrScheme name="OCDE_Office_FR 1">
      <a:dk1>
        <a:sysClr val="windowText" lastClr="000000"/>
      </a:dk1>
      <a:lt1>
        <a:sysClr val="window" lastClr="FFFFFF"/>
      </a:lt1>
      <a:dk2>
        <a:srgbClr val="000000"/>
      </a:dk2>
      <a:lt2>
        <a:srgbClr val="7F7F7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20_MENAen">
  <a:themeElements>
    <a:clrScheme name="OCDE_Office_FR 1">
      <a:dk1>
        <a:sysClr val="windowText" lastClr="000000"/>
      </a:dk1>
      <a:lt1>
        <a:sysClr val="window" lastClr="FFFFFF"/>
      </a:lt1>
      <a:dk2>
        <a:srgbClr val="000000"/>
      </a:dk2>
      <a:lt2>
        <a:srgbClr val="7F7F7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21_MENAen">
  <a:themeElements>
    <a:clrScheme name="OCDE_Office_FR 1">
      <a:dk1>
        <a:sysClr val="windowText" lastClr="000000"/>
      </a:dk1>
      <a:lt1>
        <a:sysClr val="window" lastClr="FFFFFF"/>
      </a:lt1>
      <a:dk2>
        <a:srgbClr val="000000"/>
      </a:dk2>
      <a:lt2>
        <a:srgbClr val="7F7F7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22_MENAen">
  <a:themeElements>
    <a:clrScheme name="OCDE_Office_FR 1">
      <a:dk1>
        <a:sysClr val="windowText" lastClr="000000"/>
      </a:dk1>
      <a:lt1>
        <a:sysClr val="window" lastClr="FFFFFF"/>
      </a:lt1>
      <a:dk2>
        <a:srgbClr val="000000"/>
      </a:dk2>
      <a:lt2>
        <a:srgbClr val="7F7F7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8.xml><?xml version="1.0" encoding="utf-8"?>
<a:theme xmlns:a="http://schemas.openxmlformats.org/drawingml/2006/main" name="23_MENAen">
  <a:themeElements>
    <a:clrScheme name="OCDE_Office_FR 1">
      <a:dk1>
        <a:sysClr val="windowText" lastClr="000000"/>
      </a:dk1>
      <a:lt1>
        <a:sysClr val="window" lastClr="FFFFFF"/>
      </a:lt1>
      <a:dk2>
        <a:srgbClr val="000000"/>
      </a:dk2>
      <a:lt2>
        <a:srgbClr val="7F7F7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9.xml><?xml version="1.0" encoding="utf-8"?>
<a:theme xmlns:a="http://schemas.openxmlformats.org/drawingml/2006/main" name="24_MENAen">
  <a:themeElements>
    <a:clrScheme name="OCDE_Office_FR 1">
      <a:dk1>
        <a:sysClr val="windowText" lastClr="000000"/>
      </a:dk1>
      <a:lt1>
        <a:sysClr val="window" lastClr="FFFFFF"/>
      </a:lt1>
      <a:dk2>
        <a:srgbClr val="000000"/>
      </a:dk2>
      <a:lt2>
        <a:srgbClr val="7F7F7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IcopalGroupPPT_August09_11_high[1]">
  <a:themeElements>
    <a:clrScheme name="IcopalGroupPPT_August09_11_high[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copalGroupPPT_August09_11_high[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4400" b="1"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4400" b="1" i="0" u="none" strike="noStrike" cap="none" normalizeH="0" baseline="0" smtClean="0">
            <a:ln>
              <a:noFill/>
            </a:ln>
            <a:solidFill>
              <a:schemeClr val="tx2"/>
            </a:solidFill>
            <a:effectLst/>
            <a:latin typeface="Arial" charset="0"/>
          </a:defRPr>
        </a:defPPr>
      </a:lstStyle>
    </a:lnDef>
  </a:objectDefaults>
  <a:extraClrSchemeLst>
    <a:extraClrScheme>
      <a:clrScheme name="IcopalGroupPPT_August09_11_high[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copalGroupPPT_August09_11_high[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copalGroupPPT_August09_11_high[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copalGroupPPT_August09_11_high[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copalGroupPPT_August09_11_high[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copalGroupPPT_August09_11_high[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copalGroupPPT_August09_11_high[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copalGroupPPT_August09_11_high[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copalGroupPPT_August09_11_high[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copalGroupPPT_August09_11_high[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copalGroupPPT_August09_11_high[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copalGroupPPT_August09_11_high[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IcopalGroupPPT_August09_11_high[1]">
  <a:themeElements>
    <a:clrScheme name="IcopalGroupPPT_August09_11_high[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copalGroupPPT_August09_11_high[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4400" b="1"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4400" b="1" i="0" u="none" strike="noStrike" cap="none" normalizeH="0" baseline="0" smtClean="0">
            <a:ln>
              <a:noFill/>
            </a:ln>
            <a:solidFill>
              <a:schemeClr val="tx2"/>
            </a:solidFill>
            <a:effectLst/>
            <a:latin typeface="Arial" charset="0"/>
          </a:defRPr>
        </a:defPPr>
      </a:lstStyle>
    </a:lnDef>
  </a:objectDefaults>
  <a:extraClrSchemeLst>
    <a:extraClrScheme>
      <a:clrScheme name="IcopalGroupPPT_August09_11_high[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copalGroupPPT_August09_11_high[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copalGroupPPT_August09_11_high[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copalGroupPPT_August09_11_high[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copalGroupPPT_August09_11_high[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copalGroupPPT_August09_11_high[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copalGroupPPT_August09_11_high[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copalGroupPPT_August09_11_high[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copalGroupPPT_August09_11_high[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copalGroupPPT_August09_11_high[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copalGroupPPT_August09_11_high[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copalGroupPPT_August09_11_high[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IcopalGroupPPT_August09_11_high[1]">
  <a:themeElements>
    <a:clrScheme name="IcopalGroupPPT_August09_11_high[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copalGroupPPT_August09_11_high[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4400" b="1"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4400" b="1" i="0" u="none" strike="noStrike" cap="none" normalizeH="0" baseline="0" smtClean="0">
            <a:ln>
              <a:noFill/>
            </a:ln>
            <a:solidFill>
              <a:schemeClr val="tx2"/>
            </a:solidFill>
            <a:effectLst/>
            <a:latin typeface="Arial" charset="0"/>
          </a:defRPr>
        </a:defPPr>
      </a:lstStyle>
    </a:lnDef>
  </a:objectDefaults>
  <a:extraClrSchemeLst>
    <a:extraClrScheme>
      <a:clrScheme name="IcopalGroupPPT_August09_11_high[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copalGroupPPT_August09_11_high[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copalGroupPPT_August09_11_high[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copalGroupPPT_August09_11_high[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copalGroupPPT_August09_11_high[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copalGroupPPT_August09_11_high[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copalGroupPPT_August09_11_high[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copalGroupPPT_August09_11_high[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copalGroupPPT_August09_11_high[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copalGroupPPT_August09_11_high[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copalGroupPPT_August09_11_high[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copalGroupPPT_August09_11_high[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IcopalGroupPPT_August09_11_high[1]">
  <a:themeElements>
    <a:clrScheme name="IcopalGroupPPT_August09_11_high[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copalGroupPPT_August09_11_high[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4400" b="1"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4400" b="1" i="0" u="none" strike="noStrike" cap="none" normalizeH="0" baseline="0" smtClean="0">
            <a:ln>
              <a:noFill/>
            </a:ln>
            <a:solidFill>
              <a:schemeClr val="tx2"/>
            </a:solidFill>
            <a:effectLst/>
            <a:latin typeface="Arial" charset="0"/>
          </a:defRPr>
        </a:defPPr>
      </a:lstStyle>
    </a:lnDef>
  </a:objectDefaults>
  <a:extraClrSchemeLst>
    <a:extraClrScheme>
      <a:clrScheme name="IcopalGroupPPT_August09_11_high[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copalGroupPPT_August09_11_high[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copalGroupPPT_August09_11_high[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copalGroupPPT_August09_11_high[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copalGroupPPT_August09_11_high[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copalGroupPPT_August09_11_high[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copalGroupPPT_August09_11_high[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copalGroupPPT_August09_11_high[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copalGroupPPT_August09_11_high[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copalGroupPPT_August09_11_high[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copalGroupPPT_August09_11_high[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copalGroupPPT_August09_11_high[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IcopalGroupPPT_August09_11_high[1]">
  <a:themeElements>
    <a:clrScheme name="IcopalGroupPPT_August09_11_high[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copalGroupPPT_August09_11_high[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4400" b="1"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4400" b="1" i="0" u="none" strike="noStrike" cap="none" normalizeH="0" baseline="0" smtClean="0">
            <a:ln>
              <a:noFill/>
            </a:ln>
            <a:solidFill>
              <a:schemeClr val="tx2"/>
            </a:solidFill>
            <a:effectLst/>
            <a:latin typeface="Arial" charset="0"/>
          </a:defRPr>
        </a:defPPr>
      </a:lstStyle>
    </a:lnDef>
  </a:objectDefaults>
  <a:extraClrSchemeLst>
    <a:extraClrScheme>
      <a:clrScheme name="IcopalGroupPPT_August09_11_high[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copalGroupPPT_August09_11_high[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copalGroupPPT_August09_11_high[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copalGroupPPT_August09_11_high[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copalGroupPPT_August09_11_high[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copalGroupPPT_August09_11_high[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copalGroupPPT_August09_11_high[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copalGroupPPT_August09_11_high[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copalGroupPPT_August09_11_high[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copalGroupPPT_August09_11_high[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copalGroupPPT_August09_11_high[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copalGroupPPT_August09_11_high[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IcopalGroupPPT_August09_11_high[1]">
  <a:themeElements>
    <a:clrScheme name="IcopalGroupPPT_August09_11_high[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copalGroupPPT_August09_11_high[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4400" b="1"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4400" b="1" i="0" u="none" strike="noStrike" cap="none" normalizeH="0" baseline="0" smtClean="0">
            <a:ln>
              <a:noFill/>
            </a:ln>
            <a:solidFill>
              <a:schemeClr val="tx2"/>
            </a:solidFill>
            <a:effectLst/>
            <a:latin typeface="Arial" charset="0"/>
          </a:defRPr>
        </a:defPPr>
      </a:lstStyle>
    </a:lnDef>
  </a:objectDefaults>
  <a:extraClrSchemeLst>
    <a:extraClrScheme>
      <a:clrScheme name="IcopalGroupPPT_August09_11_high[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copalGroupPPT_August09_11_high[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copalGroupPPT_August09_11_high[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copalGroupPPT_August09_11_high[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copalGroupPPT_August09_11_high[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copalGroupPPT_August09_11_high[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copalGroupPPT_August09_11_high[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copalGroupPPT_August09_11_high[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copalGroupPPT_August09_11_high[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copalGroupPPT_August09_11_high[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copalGroupPPT_August09_11_high[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copalGroupPPT_August09_11_high[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CDE_Office_FR 1">
    <a:dk1>
      <a:sysClr val="windowText" lastClr="000000"/>
    </a:dk1>
    <a:lt1>
      <a:sysClr val="window" lastClr="FFFFFF"/>
    </a:lt1>
    <a:dk2>
      <a:srgbClr val="000000"/>
    </a:dk2>
    <a:lt2>
      <a:srgbClr val="7F7F7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DE_White_FR">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CDE_Office_FR 1">
    <a:dk1>
      <a:sysClr val="windowText" lastClr="000000"/>
    </a:dk1>
    <a:lt1>
      <a:sysClr val="window" lastClr="FFFFFF"/>
    </a:lt1>
    <a:dk2>
      <a:srgbClr val="000000"/>
    </a:dk2>
    <a:lt2>
      <a:srgbClr val="7F7F7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EC84B66DBE0CF4D97D6C8A987B3E271" ma:contentTypeVersion="1" ma:contentTypeDescription="Create a new document." ma:contentTypeScope="" ma:versionID="2987a8283a747f416a76be3087001cfa">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004CCB80-425E-41F2-8521-6FBF3E1C44FD}">
  <ds:schemaRefs>
    <ds:schemaRef ds:uri="http://schemas.microsoft.com/sharepoint/v3/contenttype/forms"/>
  </ds:schemaRefs>
</ds:datastoreItem>
</file>

<file path=customXml/itemProps2.xml><?xml version="1.0" encoding="utf-8"?>
<ds:datastoreItem xmlns:ds="http://schemas.openxmlformats.org/officeDocument/2006/customXml" ds:itemID="{D70614CC-984C-4247-B0EC-F4E4BC5CA468}">
  <ds:schemaRefs>
    <ds:schemaRef ds:uri="http://schemas.microsoft.com/office/2006/metadata/properties"/>
    <ds:schemaRef ds:uri="http://schemas.microsoft.com/sharepoint/v3"/>
  </ds:schemaRefs>
</ds:datastoreItem>
</file>

<file path=customXml/itemProps3.xml><?xml version="1.0" encoding="utf-8"?>
<ds:datastoreItem xmlns:ds="http://schemas.openxmlformats.org/officeDocument/2006/customXml" ds:itemID="{335C7879-D671-40BC-A015-479A95AECD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2559</TotalTime>
  <Words>2101</Words>
  <Application>Microsoft Office PowerPoint</Application>
  <PresentationFormat>On-screen Show (4:3)</PresentationFormat>
  <Paragraphs>257</Paragraphs>
  <Slides>34</Slides>
  <Notes>9</Notes>
  <HiddenSlides>0</HiddenSlides>
  <MMClips>0</MMClips>
  <ScaleCrop>false</ScaleCrop>
  <HeadingPairs>
    <vt:vector size="4" baseType="variant">
      <vt:variant>
        <vt:lpstr>Theme</vt:lpstr>
      </vt:variant>
      <vt:variant>
        <vt:i4>39</vt:i4>
      </vt:variant>
      <vt:variant>
        <vt:lpstr>Slide Titles</vt:lpstr>
      </vt:variant>
      <vt:variant>
        <vt:i4>34</vt:i4>
      </vt:variant>
    </vt:vector>
  </HeadingPairs>
  <TitlesOfParts>
    <vt:vector size="73" baseType="lpstr">
      <vt:lpstr>DI_Corporate</vt:lpstr>
      <vt:lpstr>IcopalGroupPPT_August09_11_high[1]</vt:lpstr>
      <vt:lpstr>1_IcopalGroupPPT_August09_11_high[1]</vt:lpstr>
      <vt:lpstr>2_IcopalGroupPPT_August09_11_high[1]</vt:lpstr>
      <vt:lpstr>3_IcopalGroupPPT_August09_11_high[1]</vt:lpstr>
      <vt:lpstr>4_IcopalGroupPPT_August09_11_high[1]</vt:lpstr>
      <vt:lpstr>5_IcopalGroupPPT_August09_11_high[1]</vt:lpstr>
      <vt:lpstr>6_IcopalGroupPPT_August09_11_high[1]</vt:lpstr>
      <vt:lpstr>7_IcopalGroupPPT_August09_11_high[1]</vt:lpstr>
      <vt:lpstr>1_DI_Corporate</vt:lpstr>
      <vt:lpstr>2_DI_Corporate</vt:lpstr>
      <vt:lpstr>3_DI_Corporate</vt:lpstr>
      <vt:lpstr>4_DI_Corporate</vt:lpstr>
      <vt:lpstr>5_DI_Corporate</vt:lpstr>
      <vt:lpstr>MENAen</vt:lpstr>
      <vt:lpstr>1_MENAen</vt:lpstr>
      <vt:lpstr>2_MENAen</vt:lpstr>
      <vt:lpstr>3_MENAen</vt:lpstr>
      <vt:lpstr>4_MENAen</vt:lpstr>
      <vt:lpstr>5_MENAen</vt:lpstr>
      <vt:lpstr>6_MENAen</vt:lpstr>
      <vt:lpstr>7_MENAen</vt:lpstr>
      <vt:lpstr>8_MENAen</vt:lpstr>
      <vt:lpstr>9_MENAen</vt:lpstr>
      <vt:lpstr>10_MENAen</vt:lpstr>
      <vt:lpstr>11_MENAen</vt:lpstr>
      <vt:lpstr>12_MENAen</vt:lpstr>
      <vt:lpstr>13_MENAen</vt:lpstr>
      <vt:lpstr>14_MENAen</vt:lpstr>
      <vt:lpstr>15_MENAen</vt:lpstr>
      <vt:lpstr>16_MENAen</vt:lpstr>
      <vt:lpstr>17_MENAen</vt:lpstr>
      <vt:lpstr>18_MENAen</vt:lpstr>
      <vt:lpstr>19_MENAen</vt:lpstr>
      <vt:lpstr>20_MENAen</vt:lpstr>
      <vt:lpstr>21_MENAen</vt:lpstr>
      <vt:lpstr>22_MENAen</vt:lpstr>
      <vt:lpstr>23_MENAen</vt:lpstr>
      <vt:lpstr>24_MENAen</vt:lpstr>
      <vt:lpstr>The Arab Spring - the Economic Causes Underlying the Crisis</vt:lpstr>
      <vt:lpstr> Presentation to the Confederation of Danish Industry</vt:lpstr>
      <vt:lpstr>Presentation outline</vt:lpstr>
      <vt:lpstr>The macro-economic near-term outlook is bleak</vt:lpstr>
      <vt:lpstr>MENA 2010 recovery remained behind other emerging markets </vt:lpstr>
      <vt:lpstr>2010 recovery has been stifled in 2011 owing to sovereign debt crisis and slowing global trade</vt:lpstr>
      <vt:lpstr>Emerging markets will be affected by  slowing demand in OECD </vt:lpstr>
      <vt:lpstr>Civil unrest and political upheaval are taking its toll on economic performance</vt:lpstr>
      <vt:lpstr>GDP growth estimates for 2011 have been reassessed after onset of “Arab Spring”</vt:lpstr>
      <vt:lpstr>FDI levels in MENA have not recovered since the international financial crisis</vt:lpstr>
      <vt:lpstr>Tourism, an important sector in many MENA economies, has been severely affected</vt:lpstr>
      <vt:lpstr>Government budgets are coming under strain, increasing vulnerabilities</vt:lpstr>
      <vt:lpstr>Structural challenges may jeopardise a return to normal in the medium term</vt:lpstr>
      <vt:lpstr>A tale of three regions</vt:lpstr>
      <vt:lpstr>Resource rich, labour importing countries have small populations and high income levels</vt:lpstr>
      <vt:lpstr>Resource poor economies are more diversified but less competitive</vt:lpstr>
      <vt:lpstr>Resource poor countries account for a fraction of FDI inflows to the region</vt:lpstr>
      <vt:lpstr>Oil exporters continue to absorb the lion’s share of FDI inflows in the region</vt:lpstr>
      <vt:lpstr>High unemployment is a pervasive challenge that affects specific sectors of the population</vt:lpstr>
      <vt:lpstr>Female labour participation rate is extremely low in the MENA region</vt:lpstr>
      <vt:lpstr>Entrepreneurship in the MENA region is far below international levels</vt:lpstr>
      <vt:lpstr>There is a need to fight widespread corruption</vt:lpstr>
      <vt:lpstr>The way forward – a few suggestions for policy reform</vt:lpstr>
      <vt:lpstr>Key findings from MENA-OECD Investment Programme assessment</vt:lpstr>
      <vt:lpstr>Suggested reform measures</vt:lpstr>
      <vt:lpstr>Slide 26</vt:lpstr>
      <vt:lpstr>The Middle East - Outlook for Business</vt:lpstr>
      <vt:lpstr>ARAB-EU business network Eske Vinther-Jensen Deputy Director, DIBD    </vt:lpstr>
      <vt:lpstr>DI assists and represents members worldwide</vt:lpstr>
      <vt:lpstr>ARAB-EU business network</vt:lpstr>
      <vt:lpstr>The potential…</vt:lpstr>
      <vt:lpstr>Own homepage: www.AE-network.com</vt:lpstr>
      <vt:lpstr>Q &amp; A</vt:lpstr>
      <vt:lpstr>Coffee and Networking</vt:lpstr>
    </vt:vector>
  </TitlesOfParts>
  <Company>Mentum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Mentum</dc:creator>
  <cp:lastModifiedBy>beer_e</cp:lastModifiedBy>
  <cp:revision>250</cp:revision>
  <dcterms:created xsi:type="dcterms:W3CDTF">2008-04-25T13:20:01Z</dcterms:created>
  <dcterms:modified xsi:type="dcterms:W3CDTF">2011-12-13T09:02:56Z</dcterms:modified>
</cp:coreProperties>
</file>