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60" r:id="rId3"/>
    <p:sldId id="261" r:id="rId4"/>
    <p:sldId id="265" r:id="rId5"/>
    <p:sldId id="264" r:id="rId6"/>
    <p:sldId id="263" r:id="rId7"/>
    <p:sldId id="262" r:id="rId8"/>
    <p:sldId id="276" r:id="rId9"/>
    <p:sldId id="275" r:id="rId10"/>
    <p:sldId id="270" r:id="rId11"/>
    <p:sldId id="271" r:id="rId12"/>
    <p:sldId id="272" r:id="rId13"/>
    <p:sldId id="273" r:id="rId14"/>
    <p:sldId id="274" r:id="rId15"/>
    <p:sldId id="267" r:id="rId16"/>
    <p:sldId id="266" r:id="rId17"/>
    <p:sldId id="269" r:id="rId18"/>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10CB0B-6A39-4AEC-AF44-D5586201B8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PT"/>
        </a:p>
      </dgm:t>
    </dgm:pt>
    <dgm:pt modelId="{E065DA1D-718F-4CEB-84AC-0A76325B8BCF}">
      <dgm:prSet phldrT="[Text]" custT="1"/>
      <dgm:spPr>
        <a:solidFill>
          <a:schemeClr val="tx2"/>
        </a:solidFill>
        <a:ln>
          <a:noFill/>
        </a:ln>
      </dgm:spPr>
      <dgm:t>
        <a:bodyPr/>
        <a:lstStyle/>
        <a:p>
          <a:r>
            <a:rPr lang="en-GB" sz="1000" b="1" noProof="0" dirty="0" smtClean="0">
              <a:solidFill>
                <a:schemeClr val="bg1"/>
              </a:solidFill>
              <a:latin typeface="Verdana" pitchFamily="34" charset="0"/>
            </a:rPr>
            <a:t>Spending categories</a:t>
          </a:r>
          <a:endParaRPr lang="en-GB" sz="1000" b="1" noProof="0" dirty="0">
            <a:solidFill>
              <a:schemeClr val="bg1"/>
            </a:solidFill>
          </a:endParaRPr>
        </a:p>
      </dgm:t>
    </dgm:pt>
    <dgm:pt modelId="{BCB22956-77B6-4751-A43C-82AA60B3AD07}" type="parTrans" cxnId="{B7F7D231-FFD4-4282-BF8B-1E4C3288EE03}">
      <dgm:prSet/>
      <dgm:spPr/>
      <dgm:t>
        <a:bodyPr/>
        <a:lstStyle/>
        <a:p>
          <a:endParaRPr lang="pt-PT" sz="1000" b="1">
            <a:solidFill>
              <a:schemeClr val="tx2"/>
            </a:solidFill>
          </a:endParaRPr>
        </a:p>
      </dgm:t>
    </dgm:pt>
    <dgm:pt modelId="{1B888DD2-73D4-45F2-939E-890739557D75}" type="sibTrans" cxnId="{B7F7D231-FFD4-4282-BF8B-1E4C3288EE03}">
      <dgm:prSet/>
      <dgm:spPr/>
      <dgm:t>
        <a:bodyPr/>
        <a:lstStyle/>
        <a:p>
          <a:endParaRPr lang="pt-PT" sz="1000" b="1">
            <a:solidFill>
              <a:schemeClr val="tx2"/>
            </a:solidFill>
          </a:endParaRPr>
        </a:p>
      </dgm:t>
    </dgm:pt>
    <dgm:pt modelId="{6A353D0B-BAED-484A-8FC4-BFAB6140B0DC}">
      <dgm:prSet phldrT="[Text]" custT="1"/>
      <dgm:spPr>
        <a:noFill/>
      </dgm:spPr>
      <dgm:t>
        <a:bodyPr/>
        <a:lstStyle/>
        <a:p>
          <a:r>
            <a:rPr lang="en-GB" sz="1000" b="0" noProof="0" dirty="0" smtClean="0">
              <a:solidFill>
                <a:schemeClr val="tx2"/>
              </a:solidFill>
              <a:latin typeface="Verdana" pitchFamily="34" charset="0"/>
            </a:rPr>
            <a:t>Car and Motorcycle Insurance</a:t>
          </a:r>
        </a:p>
      </dgm:t>
    </dgm:pt>
    <dgm:pt modelId="{D3072454-FDE3-4C37-941C-9ECA634217DA}" type="parTrans" cxnId="{5E4BC78C-D28B-4CB9-888F-E13159F60D2F}">
      <dgm:prSet/>
      <dgm:spPr/>
      <dgm:t>
        <a:bodyPr/>
        <a:lstStyle/>
        <a:p>
          <a:endParaRPr lang="pt-PT" sz="1000" b="1">
            <a:solidFill>
              <a:schemeClr val="tx2"/>
            </a:solidFill>
          </a:endParaRPr>
        </a:p>
      </dgm:t>
    </dgm:pt>
    <dgm:pt modelId="{945A0F43-90B9-4890-A7AB-8E04F59834EC}" type="sibTrans" cxnId="{5E4BC78C-D28B-4CB9-888F-E13159F60D2F}">
      <dgm:prSet/>
      <dgm:spPr/>
      <dgm:t>
        <a:bodyPr/>
        <a:lstStyle/>
        <a:p>
          <a:endParaRPr lang="pt-PT" sz="1000" b="1">
            <a:solidFill>
              <a:schemeClr val="tx2"/>
            </a:solidFill>
          </a:endParaRPr>
        </a:p>
      </dgm:t>
    </dgm:pt>
    <dgm:pt modelId="{3D15AB37-7918-40A5-B89C-F193D848DE17}">
      <dgm:prSet phldrT="[Text]" custT="1"/>
      <dgm:spPr>
        <a:noFill/>
      </dgm:spPr>
      <dgm:t>
        <a:bodyPr/>
        <a:lstStyle/>
        <a:p>
          <a:r>
            <a:rPr lang="en-GB" sz="1000" b="0" noProof="0" dirty="0" smtClean="0">
              <a:solidFill>
                <a:schemeClr val="tx2"/>
              </a:solidFill>
              <a:latin typeface="Verdana" pitchFamily="34" charset="0"/>
            </a:rPr>
            <a:t>Cleaning Services and Products</a:t>
          </a:r>
          <a:endParaRPr lang="en-GB" sz="1000" b="0" noProof="0" dirty="0">
            <a:solidFill>
              <a:schemeClr val="tx2"/>
            </a:solidFill>
          </a:endParaRPr>
        </a:p>
      </dgm:t>
    </dgm:pt>
    <dgm:pt modelId="{08BFB90A-1662-41F0-9C7D-865C392F2C26}" type="parTrans" cxnId="{3864BC78-114A-4ECA-BADC-60A6C7005C48}">
      <dgm:prSet/>
      <dgm:spPr/>
      <dgm:t>
        <a:bodyPr/>
        <a:lstStyle/>
        <a:p>
          <a:endParaRPr lang="pt-PT" sz="1000" b="1">
            <a:solidFill>
              <a:schemeClr val="tx2"/>
            </a:solidFill>
          </a:endParaRPr>
        </a:p>
      </dgm:t>
    </dgm:pt>
    <dgm:pt modelId="{A517D046-D91C-4390-9AF6-1AA2593328D5}" type="sibTrans" cxnId="{3864BC78-114A-4ECA-BADC-60A6C7005C48}">
      <dgm:prSet/>
      <dgm:spPr/>
      <dgm:t>
        <a:bodyPr/>
        <a:lstStyle/>
        <a:p>
          <a:endParaRPr lang="pt-PT" sz="1000" b="1">
            <a:solidFill>
              <a:schemeClr val="tx2"/>
            </a:solidFill>
          </a:endParaRPr>
        </a:p>
      </dgm:t>
    </dgm:pt>
    <dgm:pt modelId="{037385F8-7DE3-4292-9A17-1FE47491BEE3}">
      <dgm:prSet phldrT="[Text]" custT="1"/>
      <dgm:spPr>
        <a:noFill/>
      </dgm:spPr>
      <dgm:t>
        <a:bodyPr/>
        <a:lstStyle/>
        <a:p>
          <a:r>
            <a:rPr lang="en-GB" sz="1000" b="0" noProof="0" dirty="0" smtClean="0">
              <a:solidFill>
                <a:schemeClr val="tx2"/>
              </a:solidFill>
            </a:rPr>
            <a:t>Electric Vehicles</a:t>
          </a:r>
          <a:endParaRPr lang="en-GB" sz="1000" b="0" noProof="0" dirty="0">
            <a:solidFill>
              <a:schemeClr val="tx2"/>
            </a:solidFill>
          </a:endParaRPr>
        </a:p>
      </dgm:t>
    </dgm:pt>
    <dgm:pt modelId="{F0134804-BE12-4592-8E15-2A94C5EDFEA4}" type="parTrans" cxnId="{DD4A554A-6891-4098-B5C4-F796C18715CE}">
      <dgm:prSet/>
      <dgm:spPr/>
      <dgm:t>
        <a:bodyPr/>
        <a:lstStyle/>
        <a:p>
          <a:endParaRPr lang="pt-PT" sz="1000" b="1">
            <a:solidFill>
              <a:schemeClr val="tx2"/>
            </a:solidFill>
          </a:endParaRPr>
        </a:p>
      </dgm:t>
    </dgm:pt>
    <dgm:pt modelId="{3C831DB0-0EA6-410A-816A-239968E8BAA3}" type="sibTrans" cxnId="{DD4A554A-6891-4098-B5C4-F796C18715CE}">
      <dgm:prSet/>
      <dgm:spPr/>
      <dgm:t>
        <a:bodyPr/>
        <a:lstStyle/>
        <a:p>
          <a:endParaRPr lang="pt-PT" sz="1000" b="1">
            <a:solidFill>
              <a:schemeClr val="tx2"/>
            </a:solidFill>
          </a:endParaRPr>
        </a:p>
      </dgm:t>
    </dgm:pt>
    <dgm:pt modelId="{719696BB-05CD-4292-B136-A8F5B889DD76}">
      <dgm:prSet phldrT="[Text]" custT="1"/>
      <dgm:spPr>
        <a:noFill/>
      </dgm:spPr>
      <dgm:t>
        <a:bodyPr/>
        <a:lstStyle/>
        <a:p>
          <a:r>
            <a:rPr lang="en-GB" sz="1000" b="0" noProof="0" dirty="0" smtClean="0">
              <a:solidFill>
                <a:schemeClr val="tx2"/>
              </a:solidFill>
              <a:latin typeface="Verdana" pitchFamily="34" charset="0"/>
              <a:cs typeface="+mn-cs"/>
            </a:rPr>
            <a:t>Energy (incl. Electricity)</a:t>
          </a:r>
          <a:endParaRPr lang="en-GB" sz="1000" b="0" noProof="0" dirty="0">
            <a:solidFill>
              <a:schemeClr val="tx2"/>
            </a:solidFill>
          </a:endParaRPr>
        </a:p>
      </dgm:t>
    </dgm:pt>
    <dgm:pt modelId="{E06B2435-7605-4E77-944C-EF15F1B3AC98}" type="parTrans" cxnId="{F53AD5C6-FEBE-48CD-9EC1-36D73D870049}">
      <dgm:prSet/>
      <dgm:spPr/>
      <dgm:t>
        <a:bodyPr/>
        <a:lstStyle/>
        <a:p>
          <a:endParaRPr lang="pt-PT" sz="1000" b="1">
            <a:solidFill>
              <a:schemeClr val="tx2"/>
            </a:solidFill>
          </a:endParaRPr>
        </a:p>
      </dgm:t>
    </dgm:pt>
    <dgm:pt modelId="{14BD844E-268A-4752-B1AC-2CEDDA39EFF3}" type="sibTrans" cxnId="{F53AD5C6-FEBE-48CD-9EC1-36D73D870049}">
      <dgm:prSet/>
      <dgm:spPr/>
      <dgm:t>
        <a:bodyPr/>
        <a:lstStyle/>
        <a:p>
          <a:endParaRPr lang="pt-PT" sz="1000" b="1">
            <a:solidFill>
              <a:schemeClr val="tx2"/>
            </a:solidFill>
          </a:endParaRPr>
        </a:p>
      </dgm:t>
    </dgm:pt>
    <dgm:pt modelId="{7F446D12-FC6A-4A17-B72A-EF00900772C8}">
      <dgm:prSet phldrT="[Text]" custT="1"/>
      <dgm:spPr>
        <a:noFill/>
      </dgm:spPr>
      <dgm:t>
        <a:bodyPr/>
        <a:lstStyle/>
        <a:p>
          <a:r>
            <a:rPr lang="en-GB" sz="1000" b="0" noProof="0" dirty="0" smtClean="0">
              <a:solidFill>
                <a:schemeClr val="tx2"/>
              </a:solidFill>
            </a:rPr>
            <a:t>E-procurement Tools</a:t>
          </a:r>
          <a:endParaRPr lang="en-GB" sz="1000" b="0" noProof="0" dirty="0">
            <a:solidFill>
              <a:schemeClr val="tx2"/>
            </a:solidFill>
            <a:latin typeface="Verdana" pitchFamily="34" charset="0"/>
            <a:ea typeface="Verdana" pitchFamily="34" charset="0"/>
            <a:cs typeface="Verdana" pitchFamily="34" charset="0"/>
          </a:endParaRPr>
        </a:p>
      </dgm:t>
    </dgm:pt>
    <dgm:pt modelId="{9906A5EE-685A-4E7D-805E-D32B670EE8F1}" type="parTrans" cxnId="{71D319C1-FF81-4B6B-A314-E26287401254}">
      <dgm:prSet/>
      <dgm:spPr/>
      <dgm:t>
        <a:bodyPr/>
        <a:lstStyle/>
        <a:p>
          <a:endParaRPr lang="pt-PT" sz="1000" b="1">
            <a:solidFill>
              <a:schemeClr val="tx2"/>
            </a:solidFill>
          </a:endParaRPr>
        </a:p>
      </dgm:t>
    </dgm:pt>
    <dgm:pt modelId="{7675DD88-0AC6-447A-8B48-36BDD440A768}" type="sibTrans" cxnId="{71D319C1-FF81-4B6B-A314-E26287401254}">
      <dgm:prSet/>
      <dgm:spPr/>
      <dgm:t>
        <a:bodyPr/>
        <a:lstStyle/>
        <a:p>
          <a:endParaRPr lang="pt-PT" sz="1000" b="1">
            <a:solidFill>
              <a:schemeClr val="tx2"/>
            </a:solidFill>
          </a:endParaRPr>
        </a:p>
      </dgm:t>
    </dgm:pt>
    <dgm:pt modelId="{19A1D14B-1E2E-48F0-8AFB-7BF412BA9E49}">
      <dgm:prSet phldrT="[Text]" custT="1"/>
      <dgm:spPr>
        <a:noFill/>
      </dgm:spPr>
      <dgm:t>
        <a:bodyPr/>
        <a:lstStyle/>
        <a:p>
          <a:r>
            <a:rPr lang="en-GB" sz="1000" b="0" noProof="0" dirty="0" smtClean="0">
              <a:solidFill>
                <a:schemeClr val="tx2"/>
              </a:solidFill>
              <a:latin typeface="Verdana" pitchFamily="34" charset="0"/>
              <a:cs typeface="+mn-cs"/>
            </a:rPr>
            <a:t>Fuel and LGP</a:t>
          </a:r>
          <a:endParaRPr lang="en-GB" sz="1000" b="0" noProof="0" dirty="0">
            <a:solidFill>
              <a:schemeClr val="tx2"/>
            </a:solidFill>
          </a:endParaRPr>
        </a:p>
      </dgm:t>
    </dgm:pt>
    <dgm:pt modelId="{31FB2484-7C37-4865-B1FE-135F5D61CFE0}" type="parTrans" cxnId="{7FC3ABC7-3BE7-4D02-BD00-943E17CA8B46}">
      <dgm:prSet/>
      <dgm:spPr/>
      <dgm:t>
        <a:bodyPr/>
        <a:lstStyle/>
        <a:p>
          <a:endParaRPr lang="pt-PT" sz="1000" b="1">
            <a:solidFill>
              <a:schemeClr val="tx2"/>
            </a:solidFill>
          </a:endParaRPr>
        </a:p>
      </dgm:t>
    </dgm:pt>
    <dgm:pt modelId="{C53541B7-1B2B-4649-A00A-E59AFBCEB923}" type="sibTrans" cxnId="{7FC3ABC7-3BE7-4D02-BD00-943E17CA8B46}">
      <dgm:prSet/>
      <dgm:spPr/>
      <dgm:t>
        <a:bodyPr/>
        <a:lstStyle/>
        <a:p>
          <a:endParaRPr lang="pt-PT" sz="1000" b="1">
            <a:solidFill>
              <a:schemeClr val="tx2"/>
            </a:solidFill>
          </a:endParaRPr>
        </a:p>
      </dgm:t>
    </dgm:pt>
    <dgm:pt modelId="{9EFAEA02-FD6D-4D96-9F8E-C3E2638ADAB5}">
      <dgm:prSet phldrT="[Text]" custT="1"/>
      <dgm:spPr>
        <a:noFill/>
      </dgm:spPr>
      <dgm:t>
        <a:bodyPr/>
        <a:lstStyle/>
        <a:p>
          <a:r>
            <a:rPr lang="en-GB" sz="1000" b="0" noProof="0" dirty="0" smtClean="0">
              <a:solidFill>
                <a:schemeClr val="tx2"/>
              </a:solidFill>
              <a:latin typeface="Verdana" pitchFamily="34" charset="0"/>
            </a:rPr>
            <a:t>Landline Communications (voice and data)</a:t>
          </a:r>
          <a:endParaRPr lang="en-GB" sz="1000" b="0" noProof="0" dirty="0">
            <a:solidFill>
              <a:schemeClr val="tx2"/>
            </a:solidFill>
          </a:endParaRPr>
        </a:p>
      </dgm:t>
    </dgm:pt>
    <dgm:pt modelId="{D5B4C1B6-BF21-496D-A27F-1BC052C0C612}" type="parTrans" cxnId="{E20E379A-8D40-459A-979B-2940FFE8DDBA}">
      <dgm:prSet/>
      <dgm:spPr/>
      <dgm:t>
        <a:bodyPr/>
        <a:lstStyle/>
        <a:p>
          <a:endParaRPr lang="pt-PT" sz="1000" b="1">
            <a:solidFill>
              <a:schemeClr val="tx2"/>
            </a:solidFill>
          </a:endParaRPr>
        </a:p>
      </dgm:t>
    </dgm:pt>
    <dgm:pt modelId="{493384D7-EB75-4E05-BE6E-0B6BA0846026}" type="sibTrans" cxnId="{E20E379A-8D40-459A-979B-2940FFE8DDBA}">
      <dgm:prSet/>
      <dgm:spPr/>
      <dgm:t>
        <a:bodyPr/>
        <a:lstStyle/>
        <a:p>
          <a:endParaRPr lang="pt-PT" sz="1000" b="1">
            <a:solidFill>
              <a:schemeClr val="tx2"/>
            </a:solidFill>
          </a:endParaRPr>
        </a:p>
      </dgm:t>
    </dgm:pt>
    <dgm:pt modelId="{FA6E6691-8975-4FA0-9C83-2F01CBFB4349}">
      <dgm:prSet phldrT="[Text]" custT="1"/>
      <dgm:spPr>
        <a:noFill/>
      </dgm:spPr>
      <dgm:t>
        <a:bodyPr/>
        <a:lstStyle/>
        <a:p>
          <a:r>
            <a:rPr lang="en-GB" sz="1000" b="0" noProof="0" dirty="0" smtClean="0">
              <a:solidFill>
                <a:schemeClr val="tx2"/>
              </a:solidFill>
              <a:latin typeface="Verdana" pitchFamily="34" charset="0"/>
            </a:rPr>
            <a:t>Meals</a:t>
          </a:r>
          <a:endParaRPr lang="en-GB" sz="1000" b="0" noProof="0" dirty="0">
            <a:solidFill>
              <a:schemeClr val="tx2"/>
            </a:solidFill>
          </a:endParaRPr>
        </a:p>
      </dgm:t>
    </dgm:pt>
    <dgm:pt modelId="{0CB45F44-10B5-4F23-9CC1-B4016D453944}" type="parTrans" cxnId="{5040CD06-2843-4C0C-B593-355AFF7DCE9D}">
      <dgm:prSet/>
      <dgm:spPr/>
      <dgm:t>
        <a:bodyPr/>
        <a:lstStyle/>
        <a:p>
          <a:endParaRPr lang="pt-PT" sz="1000" b="1">
            <a:solidFill>
              <a:schemeClr val="tx2"/>
            </a:solidFill>
          </a:endParaRPr>
        </a:p>
      </dgm:t>
    </dgm:pt>
    <dgm:pt modelId="{C1A90D1A-EF87-4323-814A-AEF4A774A551}" type="sibTrans" cxnId="{5040CD06-2843-4C0C-B593-355AFF7DCE9D}">
      <dgm:prSet/>
      <dgm:spPr/>
      <dgm:t>
        <a:bodyPr/>
        <a:lstStyle/>
        <a:p>
          <a:endParaRPr lang="pt-PT" sz="1000" b="1">
            <a:solidFill>
              <a:schemeClr val="tx2"/>
            </a:solidFill>
          </a:endParaRPr>
        </a:p>
      </dgm:t>
    </dgm:pt>
    <dgm:pt modelId="{E3FED843-AF5E-4A5C-AE57-840BF55C2CB4}">
      <dgm:prSet phldrT="[Text]" custT="1"/>
      <dgm:spPr>
        <a:noFill/>
      </dgm:spPr>
      <dgm:t>
        <a:bodyPr/>
        <a:lstStyle/>
        <a:p>
          <a:r>
            <a:rPr lang="en-GB" sz="1000" b="0" noProof="0" dirty="0" smtClean="0">
              <a:solidFill>
                <a:schemeClr val="tx2"/>
              </a:solidFill>
              <a:latin typeface="Verdana" pitchFamily="34" charset="0"/>
            </a:rPr>
            <a:t>Mobile Communications</a:t>
          </a:r>
          <a:endParaRPr lang="en-GB" sz="1000" b="0" noProof="0" dirty="0">
            <a:solidFill>
              <a:schemeClr val="tx2"/>
            </a:solidFill>
          </a:endParaRPr>
        </a:p>
      </dgm:t>
    </dgm:pt>
    <dgm:pt modelId="{86B8921F-4434-4B85-BF34-288C8AA8AB94}" type="parTrans" cxnId="{C477C6AE-8641-4DC0-8A95-FABABE91523B}">
      <dgm:prSet/>
      <dgm:spPr/>
      <dgm:t>
        <a:bodyPr/>
        <a:lstStyle/>
        <a:p>
          <a:endParaRPr lang="pt-PT" sz="1000" b="1">
            <a:solidFill>
              <a:schemeClr val="tx2"/>
            </a:solidFill>
          </a:endParaRPr>
        </a:p>
      </dgm:t>
    </dgm:pt>
    <dgm:pt modelId="{CF520C06-26B7-42A8-B7EA-6E494FC6BB26}" type="sibTrans" cxnId="{C477C6AE-8641-4DC0-8A95-FABABE91523B}">
      <dgm:prSet/>
      <dgm:spPr/>
      <dgm:t>
        <a:bodyPr/>
        <a:lstStyle/>
        <a:p>
          <a:endParaRPr lang="pt-PT" sz="1000" b="1">
            <a:solidFill>
              <a:schemeClr val="tx2"/>
            </a:solidFill>
          </a:endParaRPr>
        </a:p>
      </dgm:t>
    </dgm:pt>
    <dgm:pt modelId="{5C7B5F13-5EAB-4B7B-AC42-95DA703594B3}">
      <dgm:prSet phldrT="[Text]" custT="1"/>
      <dgm:spPr>
        <a:noFill/>
      </dgm:spPr>
      <dgm:t>
        <a:bodyPr/>
        <a:lstStyle/>
        <a:p>
          <a:r>
            <a:rPr lang="en-GB" sz="1000" b="0" noProof="0" dirty="0" smtClean="0">
              <a:solidFill>
                <a:schemeClr val="tx2"/>
              </a:solidFill>
              <a:latin typeface="Verdana" pitchFamily="34" charset="0"/>
              <a:cs typeface="+mn-cs"/>
            </a:rPr>
            <a:t>Paper and Stationery</a:t>
          </a:r>
          <a:endParaRPr lang="en-GB" sz="1000" b="0" noProof="0" dirty="0">
            <a:solidFill>
              <a:schemeClr val="tx2"/>
            </a:solidFill>
          </a:endParaRPr>
        </a:p>
      </dgm:t>
    </dgm:pt>
    <dgm:pt modelId="{8C45D895-0CA3-4DC9-9E29-A9107549BB09}" type="parTrans" cxnId="{F3185FA6-7B85-4E83-83C6-8744E50C9214}">
      <dgm:prSet/>
      <dgm:spPr/>
      <dgm:t>
        <a:bodyPr/>
        <a:lstStyle/>
        <a:p>
          <a:endParaRPr lang="pt-PT" sz="1000" b="1">
            <a:solidFill>
              <a:schemeClr val="tx2"/>
            </a:solidFill>
          </a:endParaRPr>
        </a:p>
      </dgm:t>
    </dgm:pt>
    <dgm:pt modelId="{627A63D1-B0DE-445C-AA2D-D20B4D0B0979}" type="sibTrans" cxnId="{F3185FA6-7B85-4E83-83C6-8744E50C9214}">
      <dgm:prSet/>
      <dgm:spPr/>
      <dgm:t>
        <a:bodyPr/>
        <a:lstStyle/>
        <a:p>
          <a:endParaRPr lang="pt-PT" sz="1000" b="1">
            <a:solidFill>
              <a:schemeClr val="tx2"/>
            </a:solidFill>
          </a:endParaRPr>
        </a:p>
      </dgm:t>
    </dgm:pt>
    <dgm:pt modelId="{611A9A85-B19D-4C92-AA1C-9887D8FAEDC0}">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Printing and Copying</a:t>
          </a:r>
          <a:endParaRPr lang="en-GB" sz="1000" b="0" noProof="0" dirty="0">
            <a:solidFill>
              <a:schemeClr val="tx2"/>
            </a:solidFill>
            <a:latin typeface="Verdana" pitchFamily="34" charset="0"/>
            <a:ea typeface="Verdana" pitchFamily="34" charset="0"/>
            <a:cs typeface="Verdana" pitchFamily="34" charset="0"/>
          </a:endParaRPr>
        </a:p>
      </dgm:t>
    </dgm:pt>
    <dgm:pt modelId="{822B0521-DC63-40F2-8F95-DEFF7619F246}" type="parTrans" cxnId="{BDF106EF-76F9-4B03-95FF-BE9321EB1552}">
      <dgm:prSet/>
      <dgm:spPr/>
      <dgm:t>
        <a:bodyPr/>
        <a:lstStyle/>
        <a:p>
          <a:endParaRPr lang="pt-PT" sz="1000" b="1">
            <a:solidFill>
              <a:schemeClr val="tx2"/>
            </a:solidFill>
          </a:endParaRPr>
        </a:p>
      </dgm:t>
    </dgm:pt>
    <dgm:pt modelId="{116C9207-F796-477D-9575-48EEF3DFE239}" type="sibTrans" cxnId="{BDF106EF-76F9-4B03-95FF-BE9321EB1552}">
      <dgm:prSet/>
      <dgm:spPr/>
      <dgm:t>
        <a:bodyPr/>
        <a:lstStyle/>
        <a:p>
          <a:endParaRPr lang="pt-PT" sz="1000" b="1">
            <a:solidFill>
              <a:schemeClr val="tx2"/>
            </a:solidFill>
          </a:endParaRPr>
        </a:p>
      </dgm:t>
    </dgm:pt>
    <dgm:pt modelId="{A0A8B45C-D9D7-49E5-9B66-4EAD4F1D3959}">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Security and Surveillance Services</a:t>
          </a:r>
          <a:endParaRPr lang="en-GB" sz="1000" b="0" noProof="0" dirty="0">
            <a:solidFill>
              <a:schemeClr val="tx2"/>
            </a:solidFill>
            <a:latin typeface="Verdana" pitchFamily="34" charset="0"/>
            <a:ea typeface="Verdana" pitchFamily="34" charset="0"/>
            <a:cs typeface="Verdana" pitchFamily="34" charset="0"/>
          </a:endParaRPr>
        </a:p>
      </dgm:t>
    </dgm:pt>
    <dgm:pt modelId="{8EB21F7F-7C7E-4E1E-8111-58C292872224}" type="parTrans" cxnId="{DD93D4F7-D017-4EE5-A0BE-32FC3AC150D6}">
      <dgm:prSet/>
      <dgm:spPr/>
      <dgm:t>
        <a:bodyPr/>
        <a:lstStyle/>
        <a:p>
          <a:endParaRPr lang="pt-PT" sz="1000" b="1">
            <a:solidFill>
              <a:schemeClr val="tx2"/>
            </a:solidFill>
          </a:endParaRPr>
        </a:p>
      </dgm:t>
    </dgm:pt>
    <dgm:pt modelId="{5105E5F3-7E49-461C-AE15-99DAF9AFC42B}" type="sibTrans" cxnId="{DD93D4F7-D017-4EE5-A0BE-32FC3AC150D6}">
      <dgm:prSet/>
      <dgm:spPr/>
      <dgm:t>
        <a:bodyPr/>
        <a:lstStyle/>
        <a:p>
          <a:endParaRPr lang="pt-PT" sz="1000" b="1">
            <a:solidFill>
              <a:schemeClr val="tx2"/>
            </a:solidFill>
          </a:endParaRPr>
        </a:p>
      </dgm:t>
    </dgm:pt>
    <dgm:pt modelId="{3D7B7C11-0543-4919-9701-003EAB1565E2}">
      <dgm:prSet phldrT="[Text]" custT="1"/>
      <dgm:spPr>
        <a:noFill/>
      </dgm:spPr>
      <dgm:t>
        <a:bodyPr/>
        <a:lstStyle/>
        <a:p>
          <a:r>
            <a:rPr lang="en-GB" sz="1000" b="0" noProof="0" dirty="0" smtClean="0">
              <a:solidFill>
                <a:schemeClr val="tx2"/>
              </a:solidFill>
              <a:latin typeface="Verdana" pitchFamily="34" charset="0"/>
            </a:rPr>
            <a:t>Hardware</a:t>
          </a:r>
          <a:endParaRPr lang="en-GB" sz="1000" b="0" noProof="0" dirty="0">
            <a:solidFill>
              <a:schemeClr val="tx2"/>
            </a:solidFill>
          </a:endParaRPr>
        </a:p>
      </dgm:t>
    </dgm:pt>
    <dgm:pt modelId="{5169DDDF-46A8-468F-8788-3B1963C31351}" type="sibTrans" cxnId="{2BED1449-505D-46D0-9E0D-9A29E9E57617}">
      <dgm:prSet/>
      <dgm:spPr/>
      <dgm:t>
        <a:bodyPr/>
        <a:lstStyle/>
        <a:p>
          <a:endParaRPr lang="pt-PT" sz="1000" b="1">
            <a:solidFill>
              <a:schemeClr val="tx2"/>
            </a:solidFill>
          </a:endParaRPr>
        </a:p>
      </dgm:t>
    </dgm:pt>
    <dgm:pt modelId="{B178DB25-006B-4587-B8A8-7865EF311624}" type="parTrans" cxnId="{2BED1449-505D-46D0-9E0D-9A29E9E57617}">
      <dgm:prSet/>
      <dgm:spPr/>
      <dgm:t>
        <a:bodyPr/>
        <a:lstStyle/>
        <a:p>
          <a:endParaRPr lang="pt-PT" sz="1000" b="1">
            <a:solidFill>
              <a:schemeClr val="tx2"/>
            </a:solidFill>
          </a:endParaRPr>
        </a:p>
      </dgm:t>
    </dgm:pt>
    <dgm:pt modelId="{F8574D98-D778-44C2-8F02-3069EBCAA737}">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Office Furniture</a:t>
          </a:r>
          <a:endParaRPr lang="en-GB" sz="1000" b="0" noProof="0" dirty="0">
            <a:solidFill>
              <a:schemeClr val="tx2"/>
            </a:solidFill>
            <a:latin typeface="Verdana" pitchFamily="34" charset="0"/>
            <a:ea typeface="Verdana" pitchFamily="34" charset="0"/>
            <a:cs typeface="Verdana" pitchFamily="34" charset="0"/>
          </a:endParaRPr>
        </a:p>
      </dgm:t>
    </dgm:pt>
    <dgm:pt modelId="{9C03FF89-112A-4C05-8DA1-13EFB24951F2}" type="parTrans" cxnId="{5C5CD939-97CA-45BC-96FD-EB2AC3232AED}">
      <dgm:prSet/>
      <dgm:spPr/>
      <dgm:t>
        <a:bodyPr/>
        <a:lstStyle/>
        <a:p>
          <a:endParaRPr lang="pt-PT">
            <a:solidFill>
              <a:schemeClr val="tx2"/>
            </a:solidFill>
          </a:endParaRPr>
        </a:p>
      </dgm:t>
    </dgm:pt>
    <dgm:pt modelId="{D6C85CA5-4471-4817-8CA0-DA06B28347B2}" type="sibTrans" cxnId="{5C5CD939-97CA-45BC-96FD-EB2AC3232AED}">
      <dgm:prSet/>
      <dgm:spPr/>
      <dgm:t>
        <a:bodyPr/>
        <a:lstStyle/>
        <a:p>
          <a:endParaRPr lang="pt-PT">
            <a:solidFill>
              <a:schemeClr val="tx2"/>
            </a:solidFill>
          </a:endParaRPr>
        </a:p>
      </dgm:t>
    </dgm:pt>
    <dgm:pt modelId="{62DB18D6-E2C7-4E08-B13C-DA50AF9C3571}">
      <dgm:prSet phldrT="[Text]" custT="1"/>
      <dgm:spPr>
        <a:noFill/>
      </dgm:spPr>
      <dgm:t>
        <a:bodyPr/>
        <a:lstStyle/>
        <a:p>
          <a:r>
            <a:rPr lang="en-GB" sz="1000" b="0" noProof="0" dirty="0" smtClean="0">
              <a:solidFill>
                <a:schemeClr val="tx2"/>
              </a:solidFill>
              <a:latin typeface="Verdana" pitchFamily="34" charset="0"/>
            </a:rPr>
            <a:t>Software Licensing</a:t>
          </a:r>
          <a:endParaRPr lang="en-GB" sz="1000" b="0" noProof="0" dirty="0">
            <a:solidFill>
              <a:schemeClr val="tx2"/>
            </a:solidFill>
            <a:latin typeface="Verdana" pitchFamily="34" charset="0"/>
            <a:ea typeface="Verdana" pitchFamily="34" charset="0"/>
            <a:cs typeface="Verdana" pitchFamily="34" charset="0"/>
          </a:endParaRPr>
        </a:p>
      </dgm:t>
    </dgm:pt>
    <dgm:pt modelId="{8BF7E746-592F-4D35-A7F9-96CB25A0976F}" type="parTrans" cxnId="{894CF35E-1387-4688-B2CB-494483B779A9}">
      <dgm:prSet/>
      <dgm:spPr/>
      <dgm:t>
        <a:bodyPr/>
        <a:lstStyle/>
        <a:p>
          <a:endParaRPr lang="pt-PT">
            <a:solidFill>
              <a:schemeClr val="tx2"/>
            </a:solidFill>
          </a:endParaRPr>
        </a:p>
      </dgm:t>
    </dgm:pt>
    <dgm:pt modelId="{0A0E322F-591B-4195-B247-E9CB46FE06D6}" type="sibTrans" cxnId="{894CF35E-1387-4688-B2CB-494483B779A9}">
      <dgm:prSet/>
      <dgm:spPr/>
      <dgm:t>
        <a:bodyPr/>
        <a:lstStyle/>
        <a:p>
          <a:endParaRPr lang="pt-PT">
            <a:solidFill>
              <a:schemeClr val="tx2"/>
            </a:solidFill>
          </a:endParaRPr>
        </a:p>
      </dgm:t>
    </dgm:pt>
    <dgm:pt modelId="{1CE920A2-1AC5-43D9-A280-5C2E0EF1379C}">
      <dgm:prSet phldrT="[Text]" custT="1"/>
      <dgm:spPr>
        <a:noFill/>
      </dgm:spPr>
      <dgm:t>
        <a:bodyPr/>
        <a:lstStyle/>
        <a:p>
          <a:r>
            <a:rPr lang="en-GB" sz="1000" b="0" noProof="0" dirty="0" smtClean="0">
              <a:solidFill>
                <a:schemeClr val="tx2"/>
              </a:solidFill>
              <a:latin typeface="Verdana" pitchFamily="34" charset="0"/>
            </a:rPr>
            <a:t>Travel and Accommodation</a:t>
          </a:r>
          <a:endParaRPr lang="en-GB" sz="1000" b="0" noProof="0" dirty="0">
            <a:solidFill>
              <a:schemeClr val="tx2"/>
            </a:solidFill>
            <a:latin typeface="Verdana" pitchFamily="34" charset="0"/>
            <a:ea typeface="Verdana" pitchFamily="34" charset="0"/>
            <a:cs typeface="Verdana" pitchFamily="34" charset="0"/>
          </a:endParaRPr>
        </a:p>
      </dgm:t>
    </dgm:pt>
    <dgm:pt modelId="{68ABB3B7-B8A2-4BEA-A7E1-3586EB96A1C6}" type="parTrans" cxnId="{2CA7C691-F4E1-4A20-A34A-0DA8FFDB157A}">
      <dgm:prSet/>
      <dgm:spPr/>
      <dgm:t>
        <a:bodyPr/>
        <a:lstStyle/>
        <a:p>
          <a:endParaRPr lang="pt-PT">
            <a:solidFill>
              <a:schemeClr val="tx2"/>
            </a:solidFill>
          </a:endParaRPr>
        </a:p>
      </dgm:t>
    </dgm:pt>
    <dgm:pt modelId="{6B04EF17-7190-4E12-9959-A07AC1423A49}" type="sibTrans" cxnId="{2CA7C691-F4E1-4A20-A34A-0DA8FFDB157A}">
      <dgm:prSet/>
      <dgm:spPr/>
      <dgm:t>
        <a:bodyPr/>
        <a:lstStyle/>
        <a:p>
          <a:endParaRPr lang="pt-PT">
            <a:solidFill>
              <a:schemeClr val="tx2"/>
            </a:solidFill>
          </a:endParaRPr>
        </a:p>
      </dgm:t>
    </dgm:pt>
    <dgm:pt modelId="{3C59E758-BC04-4960-A3D7-7A54615D8187}">
      <dgm:prSet phldrT="[Text]" custT="1"/>
      <dgm:spPr>
        <a:noFill/>
      </dgm:spPr>
      <dgm:t>
        <a:bodyPr/>
        <a:lstStyle/>
        <a:p>
          <a:r>
            <a:rPr lang="en-GB" sz="1000" b="0" noProof="0" dirty="0" smtClean="0">
              <a:solidFill>
                <a:schemeClr val="tx2"/>
              </a:solidFill>
              <a:latin typeface="Verdana" pitchFamily="34" charset="0"/>
            </a:rPr>
            <a:t>Vehicles and Motorcycles</a:t>
          </a:r>
          <a:endParaRPr lang="en-GB" sz="1000" b="0" noProof="0" dirty="0">
            <a:solidFill>
              <a:schemeClr val="tx2"/>
            </a:solidFill>
            <a:latin typeface="Verdana" pitchFamily="34" charset="0"/>
            <a:ea typeface="Verdana" pitchFamily="34" charset="0"/>
            <a:cs typeface="Verdana" pitchFamily="34" charset="0"/>
          </a:endParaRPr>
        </a:p>
      </dgm:t>
    </dgm:pt>
    <dgm:pt modelId="{FA25457A-1746-4E36-9872-289DA712CDE2}" type="parTrans" cxnId="{0AE2FBBA-D0F8-40C0-B5B4-7BF64E855389}">
      <dgm:prSet/>
      <dgm:spPr/>
      <dgm:t>
        <a:bodyPr/>
        <a:lstStyle/>
        <a:p>
          <a:endParaRPr lang="pt-PT">
            <a:solidFill>
              <a:schemeClr val="tx2"/>
            </a:solidFill>
          </a:endParaRPr>
        </a:p>
      </dgm:t>
    </dgm:pt>
    <dgm:pt modelId="{3B034153-F095-4EBD-B753-3F1345D4726E}" type="sibTrans" cxnId="{0AE2FBBA-D0F8-40C0-B5B4-7BF64E855389}">
      <dgm:prSet/>
      <dgm:spPr/>
      <dgm:t>
        <a:bodyPr/>
        <a:lstStyle/>
        <a:p>
          <a:endParaRPr lang="pt-PT">
            <a:solidFill>
              <a:schemeClr val="tx2"/>
            </a:solidFill>
          </a:endParaRPr>
        </a:p>
      </dgm:t>
    </dgm:pt>
    <dgm:pt modelId="{42EA0CC8-0709-4FF7-B31F-7B4594F16541}" type="pres">
      <dgm:prSet presAssocID="{C210CB0B-6A39-4AEC-AF44-D5586201B8EF}" presName="Name0" presStyleCnt="0">
        <dgm:presLayoutVars>
          <dgm:dir/>
          <dgm:animLvl val="lvl"/>
          <dgm:resizeHandles val="exact"/>
        </dgm:presLayoutVars>
      </dgm:prSet>
      <dgm:spPr/>
      <dgm:t>
        <a:bodyPr/>
        <a:lstStyle/>
        <a:p>
          <a:endParaRPr lang="pt-PT"/>
        </a:p>
      </dgm:t>
    </dgm:pt>
    <dgm:pt modelId="{4BC2D065-5AAB-4D7C-AA4C-050FBF2BA9F2}" type="pres">
      <dgm:prSet presAssocID="{E065DA1D-718F-4CEB-84AC-0A76325B8BCF}" presName="linNode" presStyleCnt="0"/>
      <dgm:spPr/>
    </dgm:pt>
    <dgm:pt modelId="{3708AAD2-13B9-43A3-A795-33F001ACE748}" type="pres">
      <dgm:prSet presAssocID="{E065DA1D-718F-4CEB-84AC-0A76325B8BCF}" presName="parentText" presStyleLbl="node1" presStyleIdx="0" presStyleCnt="18" custScaleX="260479" custScaleY="358143" custLinFactNeighborY="19316">
        <dgm:presLayoutVars>
          <dgm:chMax val="1"/>
          <dgm:bulletEnabled val="1"/>
        </dgm:presLayoutVars>
      </dgm:prSet>
      <dgm:spPr/>
      <dgm:t>
        <a:bodyPr/>
        <a:lstStyle/>
        <a:p>
          <a:endParaRPr lang="pt-PT"/>
        </a:p>
      </dgm:t>
    </dgm:pt>
    <dgm:pt modelId="{D6DE9619-5CEB-4562-9216-43BB7CF43EBB}" type="pres">
      <dgm:prSet presAssocID="{1B888DD2-73D4-45F2-939E-890739557D75}" presName="sp" presStyleCnt="0"/>
      <dgm:spPr/>
    </dgm:pt>
    <dgm:pt modelId="{607190C4-BF06-4359-85F2-4FD43E254D9C}" type="pres">
      <dgm:prSet presAssocID="{6A353D0B-BAED-484A-8FC4-BFAB6140B0DC}" presName="linNode" presStyleCnt="0"/>
      <dgm:spPr/>
    </dgm:pt>
    <dgm:pt modelId="{011B91EB-59D2-410B-9D9D-30A7F2F2F381}" type="pres">
      <dgm:prSet presAssocID="{6A353D0B-BAED-484A-8FC4-BFAB6140B0DC}" presName="parentText" presStyleLbl="node1" presStyleIdx="1" presStyleCnt="18" custScaleX="260479" custScaleY="275471" custLinFactNeighborY="27954">
        <dgm:presLayoutVars>
          <dgm:chMax val="1"/>
          <dgm:bulletEnabled val="1"/>
        </dgm:presLayoutVars>
      </dgm:prSet>
      <dgm:spPr/>
      <dgm:t>
        <a:bodyPr/>
        <a:lstStyle/>
        <a:p>
          <a:endParaRPr lang="pt-PT"/>
        </a:p>
      </dgm:t>
    </dgm:pt>
    <dgm:pt modelId="{A15628E7-8613-4CD3-97DE-F97910DC7E2F}" type="pres">
      <dgm:prSet presAssocID="{945A0F43-90B9-4890-A7AB-8E04F59834EC}" presName="sp" presStyleCnt="0"/>
      <dgm:spPr/>
    </dgm:pt>
    <dgm:pt modelId="{5D70DA17-F440-44B2-84C1-34084ED830FA}" type="pres">
      <dgm:prSet presAssocID="{3D15AB37-7918-40A5-B89C-F193D848DE17}" presName="linNode" presStyleCnt="0"/>
      <dgm:spPr/>
    </dgm:pt>
    <dgm:pt modelId="{4922F69D-2DCB-4233-A195-6E56DD5276E7}" type="pres">
      <dgm:prSet presAssocID="{3D15AB37-7918-40A5-B89C-F193D848DE17}" presName="parentText" presStyleLbl="node1" presStyleIdx="2" presStyleCnt="18" custScaleX="260479" custScaleY="275471">
        <dgm:presLayoutVars>
          <dgm:chMax val="1"/>
          <dgm:bulletEnabled val="1"/>
        </dgm:presLayoutVars>
      </dgm:prSet>
      <dgm:spPr/>
      <dgm:t>
        <a:bodyPr/>
        <a:lstStyle/>
        <a:p>
          <a:endParaRPr lang="pt-PT"/>
        </a:p>
      </dgm:t>
    </dgm:pt>
    <dgm:pt modelId="{E8DFEB70-1260-436B-8FB4-144E1B315D87}" type="pres">
      <dgm:prSet presAssocID="{A517D046-D91C-4390-9AF6-1AA2593328D5}" presName="sp" presStyleCnt="0"/>
      <dgm:spPr/>
    </dgm:pt>
    <dgm:pt modelId="{3B94C0B4-C5CA-401D-A724-711DB05E8DE5}" type="pres">
      <dgm:prSet presAssocID="{037385F8-7DE3-4292-9A17-1FE47491BEE3}" presName="linNode" presStyleCnt="0"/>
      <dgm:spPr/>
    </dgm:pt>
    <dgm:pt modelId="{B49A871F-D46D-46B9-A830-602391C3DEFF}" type="pres">
      <dgm:prSet presAssocID="{037385F8-7DE3-4292-9A17-1FE47491BEE3}" presName="parentText" presStyleLbl="node1" presStyleIdx="3" presStyleCnt="18" custScaleX="260479" custScaleY="275471">
        <dgm:presLayoutVars>
          <dgm:chMax val="1"/>
          <dgm:bulletEnabled val="1"/>
        </dgm:presLayoutVars>
      </dgm:prSet>
      <dgm:spPr/>
      <dgm:t>
        <a:bodyPr/>
        <a:lstStyle/>
        <a:p>
          <a:endParaRPr lang="pt-PT"/>
        </a:p>
      </dgm:t>
    </dgm:pt>
    <dgm:pt modelId="{68455B84-7EDE-466B-88CD-6257DE4F52F2}" type="pres">
      <dgm:prSet presAssocID="{3C831DB0-0EA6-410A-816A-239968E8BAA3}" presName="sp" presStyleCnt="0"/>
      <dgm:spPr/>
    </dgm:pt>
    <dgm:pt modelId="{2EDC747C-9C23-4A11-B090-439269DF2E79}" type="pres">
      <dgm:prSet presAssocID="{719696BB-05CD-4292-B136-A8F5B889DD76}" presName="linNode" presStyleCnt="0"/>
      <dgm:spPr/>
    </dgm:pt>
    <dgm:pt modelId="{8D50ED29-F7EF-48DD-80CD-F2026B458F15}" type="pres">
      <dgm:prSet presAssocID="{719696BB-05CD-4292-B136-A8F5B889DD76}" presName="parentText" presStyleLbl="node1" presStyleIdx="4" presStyleCnt="18" custScaleX="260479" custScaleY="275471">
        <dgm:presLayoutVars>
          <dgm:chMax val="1"/>
          <dgm:bulletEnabled val="1"/>
        </dgm:presLayoutVars>
      </dgm:prSet>
      <dgm:spPr/>
      <dgm:t>
        <a:bodyPr/>
        <a:lstStyle/>
        <a:p>
          <a:endParaRPr lang="pt-PT"/>
        </a:p>
      </dgm:t>
    </dgm:pt>
    <dgm:pt modelId="{209274AB-A0F3-4853-9332-DE09F2EB6606}" type="pres">
      <dgm:prSet presAssocID="{14BD844E-268A-4752-B1AC-2CEDDA39EFF3}" presName="sp" presStyleCnt="0"/>
      <dgm:spPr/>
    </dgm:pt>
    <dgm:pt modelId="{451CC03C-FE59-4744-8A06-80525E70FF2B}" type="pres">
      <dgm:prSet presAssocID="{7F446D12-FC6A-4A17-B72A-EF00900772C8}" presName="linNode" presStyleCnt="0"/>
      <dgm:spPr/>
    </dgm:pt>
    <dgm:pt modelId="{8C9D351C-E5CA-461D-99B1-03DA6EF30A93}" type="pres">
      <dgm:prSet presAssocID="{7F446D12-FC6A-4A17-B72A-EF00900772C8}" presName="parentText" presStyleLbl="node1" presStyleIdx="5" presStyleCnt="18" custScaleX="260479" custScaleY="275471">
        <dgm:presLayoutVars>
          <dgm:chMax val="1"/>
          <dgm:bulletEnabled val="1"/>
        </dgm:presLayoutVars>
      </dgm:prSet>
      <dgm:spPr/>
      <dgm:t>
        <a:bodyPr/>
        <a:lstStyle/>
        <a:p>
          <a:endParaRPr lang="pt-PT"/>
        </a:p>
      </dgm:t>
    </dgm:pt>
    <dgm:pt modelId="{D24526F6-10B2-4660-9B55-DC8860964BA5}" type="pres">
      <dgm:prSet presAssocID="{7675DD88-0AC6-447A-8B48-36BDD440A768}" presName="sp" presStyleCnt="0"/>
      <dgm:spPr/>
    </dgm:pt>
    <dgm:pt modelId="{27C2FCE7-8ADB-443E-97C4-93CA2945EE9A}" type="pres">
      <dgm:prSet presAssocID="{19A1D14B-1E2E-48F0-8AFB-7BF412BA9E49}" presName="linNode" presStyleCnt="0"/>
      <dgm:spPr/>
    </dgm:pt>
    <dgm:pt modelId="{17565B04-6D8C-41EA-BA15-16126E4079DE}" type="pres">
      <dgm:prSet presAssocID="{19A1D14B-1E2E-48F0-8AFB-7BF412BA9E49}" presName="parentText" presStyleLbl="node1" presStyleIdx="6" presStyleCnt="18" custScaleX="260479" custScaleY="275471">
        <dgm:presLayoutVars>
          <dgm:chMax val="1"/>
          <dgm:bulletEnabled val="1"/>
        </dgm:presLayoutVars>
      </dgm:prSet>
      <dgm:spPr/>
      <dgm:t>
        <a:bodyPr/>
        <a:lstStyle/>
        <a:p>
          <a:endParaRPr lang="pt-PT"/>
        </a:p>
      </dgm:t>
    </dgm:pt>
    <dgm:pt modelId="{87C89F7B-D076-47E4-8E9D-593DB9FE16DC}" type="pres">
      <dgm:prSet presAssocID="{C53541B7-1B2B-4649-A00A-E59AFBCEB923}" presName="sp" presStyleCnt="0"/>
      <dgm:spPr/>
    </dgm:pt>
    <dgm:pt modelId="{D7C6B41B-7310-4BD8-BD79-CF654BA25F9A}" type="pres">
      <dgm:prSet presAssocID="{3D7B7C11-0543-4919-9701-003EAB1565E2}" presName="linNode" presStyleCnt="0"/>
      <dgm:spPr/>
    </dgm:pt>
    <dgm:pt modelId="{556B3B73-37B5-42F3-834A-85EFD35D9DA4}" type="pres">
      <dgm:prSet presAssocID="{3D7B7C11-0543-4919-9701-003EAB1565E2}" presName="parentText" presStyleLbl="node1" presStyleIdx="7" presStyleCnt="18" custScaleX="260479" custScaleY="275471">
        <dgm:presLayoutVars>
          <dgm:chMax val="1"/>
          <dgm:bulletEnabled val="1"/>
        </dgm:presLayoutVars>
      </dgm:prSet>
      <dgm:spPr/>
      <dgm:t>
        <a:bodyPr/>
        <a:lstStyle/>
        <a:p>
          <a:endParaRPr lang="pt-PT"/>
        </a:p>
      </dgm:t>
    </dgm:pt>
    <dgm:pt modelId="{647F1D86-83EC-4C6D-8AD9-6E64357BECE7}" type="pres">
      <dgm:prSet presAssocID="{5169DDDF-46A8-468F-8788-3B1963C31351}" presName="sp" presStyleCnt="0"/>
      <dgm:spPr/>
    </dgm:pt>
    <dgm:pt modelId="{A3F4BF26-D9F4-41E3-90F0-88AD94A5DFEF}" type="pres">
      <dgm:prSet presAssocID="{9EFAEA02-FD6D-4D96-9F8E-C3E2638ADAB5}" presName="linNode" presStyleCnt="0"/>
      <dgm:spPr/>
    </dgm:pt>
    <dgm:pt modelId="{0AE86F4F-097C-4A6E-A6C3-53F0672438AB}" type="pres">
      <dgm:prSet presAssocID="{9EFAEA02-FD6D-4D96-9F8E-C3E2638ADAB5}" presName="parentText" presStyleLbl="node1" presStyleIdx="8" presStyleCnt="18" custScaleX="260479" custScaleY="275471">
        <dgm:presLayoutVars>
          <dgm:chMax val="1"/>
          <dgm:bulletEnabled val="1"/>
        </dgm:presLayoutVars>
      </dgm:prSet>
      <dgm:spPr/>
      <dgm:t>
        <a:bodyPr/>
        <a:lstStyle/>
        <a:p>
          <a:endParaRPr lang="pt-PT"/>
        </a:p>
      </dgm:t>
    </dgm:pt>
    <dgm:pt modelId="{ABF57051-158E-4167-AC72-E287C2CF0367}" type="pres">
      <dgm:prSet presAssocID="{493384D7-EB75-4E05-BE6E-0B6BA0846026}" presName="sp" presStyleCnt="0"/>
      <dgm:spPr/>
    </dgm:pt>
    <dgm:pt modelId="{129034B8-5C36-4AF0-815B-61F6BFC3F7A8}" type="pres">
      <dgm:prSet presAssocID="{FA6E6691-8975-4FA0-9C83-2F01CBFB4349}" presName="linNode" presStyleCnt="0"/>
      <dgm:spPr/>
    </dgm:pt>
    <dgm:pt modelId="{A48E988A-C0AC-4B33-BBE7-BD4D2673947E}" type="pres">
      <dgm:prSet presAssocID="{FA6E6691-8975-4FA0-9C83-2F01CBFB4349}" presName="parentText" presStyleLbl="node1" presStyleIdx="9" presStyleCnt="18" custScaleX="260479" custScaleY="275471">
        <dgm:presLayoutVars>
          <dgm:chMax val="1"/>
          <dgm:bulletEnabled val="1"/>
        </dgm:presLayoutVars>
      </dgm:prSet>
      <dgm:spPr/>
      <dgm:t>
        <a:bodyPr/>
        <a:lstStyle/>
        <a:p>
          <a:endParaRPr lang="pt-PT"/>
        </a:p>
      </dgm:t>
    </dgm:pt>
    <dgm:pt modelId="{543907E7-5CFD-4FE7-8E00-E354C68CC8F8}" type="pres">
      <dgm:prSet presAssocID="{C1A90D1A-EF87-4323-814A-AEF4A774A551}" presName="sp" presStyleCnt="0"/>
      <dgm:spPr/>
    </dgm:pt>
    <dgm:pt modelId="{0BF8A131-05BB-4B43-9FF2-C56A2161F055}" type="pres">
      <dgm:prSet presAssocID="{E3FED843-AF5E-4A5C-AE57-840BF55C2CB4}" presName="linNode" presStyleCnt="0"/>
      <dgm:spPr/>
    </dgm:pt>
    <dgm:pt modelId="{00FA87F8-4182-4196-AA03-87F37C4367FF}" type="pres">
      <dgm:prSet presAssocID="{E3FED843-AF5E-4A5C-AE57-840BF55C2CB4}" presName="parentText" presStyleLbl="node1" presStyleIdx="10" presStyleCnt="18" custScaleX="260479" custScaleY="275471">
        <dgm:presLayoutVars>
          <dgm:chMax val="1"/>
          <dgm:bulletEnabled val="1"/>
        </dgm:presLayoutVars>
      </dgm:prSet>
      <dgm:spPr/>
      <dgm:t>
        <a:bodyPr/>
        <a:lstStyle/>
        <a:p>
          <a:endParaRPr lang="pt-PT"/>
        </a:p>
      </dgm:t>
    </dgm:pt>
    <dgm:pt modelId="{9CCC6682-8FAB-4062-95C0-2384499179E4}" type="pres">
      <dgm:prSet presAssocID="{CF520C06-26B7-42A8-B7EA-6E494FC6BB26}" presName="sp" presStyleCnt="0"/>
      <dgm:spPr/>
    </dgm:pt>
    <dgm:pt modelId="{64EA1DED-0D47-44BF-AE72-1983DE42FD9C}" type="pres">
      <dgm:prSet presAssocID="{5C7B5F13-5EAB-4B7B-AC42-95DA703594B3}" presName="linNode" presStyleCnt="0"/>
      <dgm:spPr/>
    </dgm:pt>
    <dgm:pt modelId="{A79385F3-E832-4050-BA5C-C562AD30CD7C}" type="pres">
      <dgm:prSet presAssocID="{5C7B5F13-5EAB-4B7B-AC42-95DA703594B3}" presName="parentText" presStyleLbl="node1" presStyleIdx="11" presStyleCnt="18" custScaleX="260479" custScaleY="275471" custLinFactY="100000" custLinFactNeighborY="175231">
        <dgm:presLayoutVars>
          <dgm:chMax val="1"/>
          <dgm:bulletEnabled val="1"/>
        </dgm:presLayoutVars>
      </dgm:prSet>
      <dgm:spPr/>
      <dgm:t>
        <a:bodyPr/>
        <a:lstStyle/>
        <a:p>
          <a:endParaRPr lang="pt-PT"/>
        </a:p>
      </dgm:t>
    </dgm:pt>
    <dgm:pt modelId="{416D7747-91E6-4658-A240-15D96DC96E44}" type="pres">
      <dgm:prSet presAssocID="{627A63D1-B0DE-445C-AA2D-D20B4D0B0979}" presName="sp" presStyleCnt="0"/>
      <dgm:spPr/>
    </dgm:pt>
    <dgm:pt modelId="{41DF14C6-CBF2-48E7-907A-CAD7276DF959}" type="pres">
      <dgm:prSet presAssocID="{611A9A85-B19D-4C92-AA1C-9887D8FAEDC0}" presName="linNode" presStyleCnt="0"/>
      <dgm:spPr/>
    </dgm:pt>
    <dgm:pt modelId="{9766004F-F165-4057-AFD8-A6B9BBB68942}" type="pres">
      <dgm:prSet presAssocID="{611A9A85-B19D-4C92-AA1C-9887D8FAEDC0}" presName="parentText" presStyleLbl="node1" presStyleIdx="12" presStyleCnt="18" custScaleX="260479" custScaleY="275471" custLinFactY="100000" custLinFactNeighborX="-2336" custLinFactNeighborY="195829">
        <dgm:presLayoutVars>
          <dgm:chMax val="1"/>
          <dgm:bulletEnabled val="1"/>
        </dgm:presLayoutVars>
      </dgm:prSet>
      <dgm:spPr/>
      <dgm:t>
        <a:bodyPr/>
        <a:lstStyle/>
        <a:p>
          <a:endParaRPr lang="pt-PT"/>
        </a:p>
      </dgm:t>
    </dgm:pt>
    <dgm:pt modelId="{6E8AA7C3-8569-4242-913C-BDFC6311FEC5}" type="pres">
      <dgm:prSet presAssocID="{116C9207-F796-477D-9575-48EEF3DFE239}" presName="sp" presStyleCnt="0"/>
      <dgm:spPr/>
    </dgm:pt>
    <dgm:pt modelId="{B3BBFC6F-E351-415B-B523-255CF1F7D588}" type="pres">
      <dgm:prSet presAssocID="{A0A8B45C-D9D7-49E5-9B66-4EAD4F1D3959}" presName="linNode" presStyleCnt="0"/>
      <dgm:spPr/>
    </dgm:pt>
    <dgm:pt modelId="{157ECA08-5850-4C33-BF76-F6F542EE79A3}" type="pres">
      <dgm:prSet presAssocID="{A0A8B45C-D9D7-49E5-9B66-4EAD4F1D3959}" presName="parentText" presStyleLbl="node1" presStyleIdx="13" presStyleCnt="18" custScaleX="260479" custScaleY="275471" custLinFactY="108570" custLinFactNeighborY="200000">
        <dgm:presLayoutVars>
          <dgm:chMax val="1"/>
          <dgm:bulletEnabled val="1"/>
        </dgm:presLayoutVars>
      </dgm:prSet>
      <dgm:spPr/>
      <dgm:t>
        <a:bodyPr/>
        <a:lstStyle/>
        <a:p>
          <a:endParaRPr lang="pt-PT"/>
        </a:p>
      </dgm:t>
    </dgm:pt>
    <dgm:pt modelId="{1118E735-3F15-4094-A55A-0E7F8851D472}" type="pres">
      <dgm:prSet presAssocID="{5105E5F3-7E49-461C-AE15-99DAF9AFC42B}" presName="sp" presStyleCnt="0"/>
      <dgm:spPr/>
    </dgm:pt>
    <dgm:pt modelId="{C3E0BBFF-06CE-4DF2-90A4-9A73C6774637}" type="pres">
      <dgm:prSet presAssocID="{F8574D98-D778-44C2-8F02-3069EBCAA737}" presName="linNode" presStyleCnt="0"/>
      <dgm:spPr/>
    </dgm:pt>
    <dgm:pt modelId="{49FABAFA-CDE9-45D8-B743-528A7F7F0127}" type="pres">
      <dgm:prSet presAssocID="{F8574D98-D778-44C2-8F02-3069EBCAA737}" presName="parentText" presStyleLbl="node1" presStyleIdx="14" presStyleCnt="18" custScaleX="260479" custScaleY="275471" custLinFactY="-400000" custLinFactNeighborY="-433797">
        <dgm:presLayoutVars>
          <dgm:chMax val="1"/>
          <dgm:bulletEnabled val="1"/>
        </dgm:presLayoutVars>
      </dgm:prSet>
      <dgm:spPr/>
      <dgm:t>
        <a:bodyPr/>
        <a:lstStyle/>
        <a:p>
          <a:endParaRPr lang="pt-PT"/>
        </a:p>
      </dgm:t>
    </dgm:pt>
    <dgm:pt modelId="{523C07ED-8CE3-44F5-AA0E-7CFABE4E9D39}" type="pres">
      <dgm:prSet presAssocID="{D6C85CA5-4471-4817-8CA0-DA06B28347B2}" presName="sp" presStyleCnt="0"/>
      <dgm:spPr/>
    </dgm:pt>
    <dgm:pt modelId="{703EE35B-64E3-45FD-A12E-040412FD30A6}" type="pres">
      <dgm:prSet presAssocID="{62DB18D6-E2C7-4E08-B13C-DA50AF9C3571}" presName="linNode" presStyleCnt="0"/>
      <dgm:spPr/>
    </dgm:pt>
    <dgm:pt modelId="{A5ECC645-A49B-4704-A63E-F8440D7C6EAC}" type="pres">
      <dgm:prSet presAssocID="{62DB18D6-E2C7-4E08-B13C-DA50AF9C3571}" presName="parentText" presStyleLbl="node1" presStyleIdx="15" presStyleCnt="18" custScaleX="260479" custScaleY="275471">
        <dgm:presLayoutVars>
          <dgm:chMax val="1"/>
          <dgm:bulletEnabled val="1"/>
        </dgm:presLayoutVars>
      </dgm:prSet>
      <dgm:spPr/>
      <dgm:t>
        <a:bodyPr/>
        <a:lstStyle/>
        <a:p>
          <a:endParaRPr lang="pt-PT"/>
        </a:p>
      </dgm:t>
    </dgm:pt>
    <dgm:pt modelId="{F6EAF44D-B290-4158-B74E-CCA95E200EB5}" type="pres">
      <dgm:prSet presAssocID="{0A0E322F-591B-4195-B247-E9CB46FE06D6}" presName="sp" presStyleCnt="0"/>
      <dgm:spPr/>
    </dgm:pt>
    <dgm:pt modelId="{CE4ED0FD-E75C-43AD-92EA-72258B8DEA1D}" type="pres">
      <dgm:prSet presAssocID="{1CE920A2-1AC5-43D9-A280-5C2E0EF1379C}" presName="linNode" presStyleCnt="0"/>
      <dgm:spPr/>
    </dgm:pt>
    <dgm:pt modelId="{74F247C2-F5A5-4DE8-8FAC-96AE7F0603E4}" type="pres">
      <dgm:prSet presAssocID="{1CE920A2-1AC5-43D9-A280-5C2E0EF1379C}" presName="parentText" presStyleLbl="node1" presStyleIdx="16" presStyleCnt="18" custScaleX="260479" custScaleY="275471">
        <dgm:presLayoutVars>
          <dgm:chMax val="1"/>
          <dgm:bulletEnabled val="1"/>
        </dgm:presLayoutVars>
      </dgm:prSet>
      <dgm:spPr/>
      <dgm:t>
        <a:bodyPr/>
        <a:lstStyle/>
        <a:p>
          <a:endParaRPr lang="pt-PT"/>
        </a:p>
      </dgm:t>
    </dgm:pt>
    <dgm:pt modelId="{F243B73C-33DC-4A58-8257-B491DCB34E6F}" type="pres">
      <dgm:prSet presAssocID="{6B04EF17-7190-4E12-9959-A07AC1423A49}" presName="sp" presStyleCnt="0"/>
      <dgm:spPr/>
    </dgm:pt>
    <dgm:pt modelId="{1E7E9102-F716-4092-9566-FA76C09E3E04}" type="pres">
      <dgm:prSet presAssocID="{3C59E758-BC04-4960-A3D7-7A54615D8187}" presName="linNode" presStyleCnt="0"/>
      <dgm:spPr/>
    </dgm:pt>
    <dgm:pt modelId="{0A30C451-F198-40D7-A25E-817E605B537C}" type="pres">
      <dgm:prSet presAssocID="{3C59E758-BC04-4960-A3D7-7A54615D8187}" presName="parentText" presStyleLbl="node1" presStyleIdx="17" presStyleCnt="18" custScaleX="260479" custScaleY="275471">
        <dgm:presLayoutVars>
          <dgm:chMax val="1"/>
          <dgm:bulletEnabled val="1"/>
        </dgm:presLayoutVars>
      </dgm:prSet>
      <dgm:spPr/>
      <dgm:t>
        <a:bodyPr/>
        <a:lstStyle/>
        <a:p>
          <a:endParaRPr lang="pt-PT"/>
        </a:p>
      </dgm:t>
    </dgm:pt>
  </dgm:ptLst>
  <dgm:cxnLst>
    <dgm:cxn modelId="{E5230C04-70CD-405B-B025-AE7D5C695D07}" type="presOf" srcId="{037385F8-7DE3-4292-9A17-1FE47491BEE3}" destId="{B49A871F-D46D-46B9-A830-602391C3DEFF}" srcOrd="0" destOrd="0" presId="urn:microsoft.com/office/officeart/2005/8/layout/vList5"/>
    <dgm:cxn modelId="{0AE2FBBA-D0F8-40C0-B5B4-7BF64E855389}" srcId="{C210CB0B-6A39-4AEC-AF44-D5586201B8EF}" destId="{3C59E758-BC04-4960-A3D7-7A54615D8187}" srcOrd="17" destOrd="0" parTransId="{FA25457A-1746-4E36-9872-289DA712CDE2}" sibTransId="{3B034153-F095-4EBD-B753-3F1345D4726E}"/>
    <dgm:cxn modelId="{5E4BC78C-D28B-4CB9-888F-E13159F60D2F}" srcId="{C210CB0B-6A39-4AEC-AF44-D5586201B8EF}" destId="{6A353D0B-BAED-484A-8FC4-BFAB6140B0DC}" srcOrd="1" destOrd="0" parTransId="{D3072454-FDE3-4C37-941C-9ECA634217DA}" sibTransId="{945A0F43-90B9-4890-A7AB-8E04F59834EC}"/>
    <dgm:cxn modelId="{E73B772B-96A8-42D9-8B8A-FE95CFA034CE}" type="presOf" srcId="{62DB18D6-E2C7-4E08-B13C-DA50AF9C3571}" destId="{A5ECC645-A49B-4704-A63E-F8440D7C6EAC}" srcOrd="0" destOrd="0" presId="urn:microsoft.com/office/officeart/2005/8/layout/vList5"/>
    <dgm:cxn modelId="{DD93D4F7-D017-4EE5-A0BE-32FC3AC150D6}" srcId="{C210CB0B-6A39-4AEC-AF44-D5586201B8EF}" destId="{A0A8B45C-D9D7-49E5-9B66-4EAD4F1D3959}" srcOrd="13" destOrd="0" parTransId="{8EB21F7F-7C7E-4E1E-8111-58C292872224}" sibTransId="{5105E5F3-7E49-461C-AE15-99DAF9AFC42B}"/>
    <dgm:cxn modelId="{E93A672A-4FE2-4EB3-A3C2-AB4D0BDC36C1}" type="presOf" srcId="{C210CB0B-6A39-4AEC-AF44-D5586201B8EF}" destId="{42EA0CC8-0709-4FF7-B31F-7B4594F16541}" srcOrd="0" destOrd="0" presId="urn:microsoft.com/office/officeart/2005/8/layout/vList5"/>
    <dgm:cxn modelId="{F3185FA6-7B85-4E83-83C6-8744E50C9214}" srcId="{C210CB0B-6A39-4AEC-AF44-D5586201B8EF}" destId="{5C7B5F13-5EAB-4B7B-AC42-95DA703594B3}" srcOrd="11" destOrd="0" parTransId="{8C45D895-0CA3-4DC9-9E29-A9107549BB09}" sibTransId="{627A63D1-B0DE-445C-AA2D-D20B4D0B0979}"/>
    <dgm:cxn modelId="{7FC3ABC7-3BE7-4D02-BD00-943E17CA8B46}" srcId="{C210CB0B-6A39-4AEC-AF44-D5586201B8EF}" destId="{19A1D14B-1E2E-48F0-8AFB-7BF412BA9E49}" srcOrd="6" destOrd="0" parTransId="{31FB2484-7C37-4865-B1FE-135F5D61CFE0}" sibTransId="{C53541B7-1B2B-4649-A00A-E59AFBCEB923}"/>
    <dgm:cxn modelId="{F53AD5C6-FEBE-48CD-9EC1-36D73D870049}" srcId="{C210CB0B-6A39-4AEC-AF44-D5586201B8EF}" destId="{719696BB-05CD-4292-B136-A8F5B889DD76}" srcOrd="4" destOrd="0" parTransId="{E06B2435-7605-4E77-944C-EF15F1B3AC98}" sibTransId="{14BD844E-268A-4752-B1AC-2CEDDA39EFF3}"/>
    <dgm:cxn modelId="{4A38CAD9-6441-4D68-A741-34714A809E7C}" type="presOf" srcId="{9EFAEA02-FD6D-4D96-9F8E-C3E2638ADAB5}" destId="{0AE86F4F-097C-4A6E-A6C3-53F0672438AB}" srcOrd="0" destOrd="0" presId="urn:microsoft.com/office/officeart/2005/8/layout/vList5"/>
    <dgm:cxn modelId="{C477C6AE-8641-4DC0-8A95-FABABE91523B}" srcId="{C210CB0B-6A39-4AEC-AF44-D5586201B8EF}" destId="{E3FED843-AF5E-4A5C-AE57-840BF55C2CB4}" srcOrd="10" destOrd="0" parTransId="{86B8921F-4434-4B85-BF34-288C8AA8AB94}" sibTransId="{CF520C06-26B7-42A8-B7EA-6E494FC6BB26}"/>
    <dgm:cxn modelId="{71D319C1-FF81-4B6B-A314-E26287401254}" srcId="{C210CB0B-6A39-4AEC-AF44-D5586201B8EF}" destId="{7F446D12-FC6A-4A17-B72A-EF00900772C8}" srcOrd="5" destOrd="0" parTransId="{9906A5EE-685A-4E7D-805E-D32B670EE8F1}" sibTransId="{7675DD88-0AC6-447A-8B48-36BDD440A768}"/>
    <dgm:cxn modelId="{2BED1449-505D-46D0-9E0D-9A29E9E57617}" srcId="{C210CB0B-6A39-4AEC-AF44-D5586201B8EF}" destId="{3D7B7C11-0543-4919-9701-003EAB1565E2}" srcOrd="7" destOrd="0" parTransId="{B178DB25-006B-4587-B8A8-7865EF311624}" sibTransId="{5169DDDF-46A8-468F-8788-3B1963C31351}"/>
    <dgm:cxn modelId="{C8C8977B-3BA5-4784-AE01-A8BD326AA1B4}" type="presOf" srcId="{E3FED843-AF5E-4A5C-AE57-840BF55C2CB4}" destId="{00FA87F8-4182-4196-AA03-87F37C4367FF}" srcOrd="0" destOrd="0" presId="urn:microsoft.com/office/officeart/2005/8/layout/vList5"/>
    <dgm:cxn modelId="{5040CD06-2843-4C0C-B593-355AFF7DCE9D}" srcId="{C210CB0B-6A39-4AEC-AF44-D5586201B8EF}" destId="{FA6E6691-8975-4FA0-9C83-2F01CBFB4349}" srcOrd="9" destOrd="0" parTransId="{0CB45F44-10B5-4F23-9CC1-B4016D453944}" sibTransId="{C1A90D1A-EF87-4323-814A-AEF4A774A551}"/>
    <dgm:cxn modelId="{F023F822-61A2-44F5-AEED-1DA2B525A249}" type="presOf" srcId="{1CE920A2-1AC5-43D9-A280-5C2E0EF1379C}" destId="{74F247C2-F5A5-4DE8-8FAC-96AE7F0603E4}" srcOrd="0" destOrd="0" presId="urn:microsoft.com/office/officeart/2005/8/layout/vList5"/>
    <dgm:cxn modelId="{C0630C60-92B3-4BC7-9CE4-0667E57647BA}" type="presOf" srcId="{FA6E6691-8975-4FA0-9C83-2F01CBFB4349}" destId="{A48E988A-C0AC-4B33-BBE7-BD4D2673947E}" srcOrd="0" destOrd="0" presId="urn:microsoft.com/office/officeart/2005/8/layout/vList5"/>
    <dgm:cxn modelId="{5C5CD939-97CA-45BC-96FD-EB2AC3232AED}" srcId="{C210CB0B-6A39-4AEC-AF44-D5586201B8EF}" destId="{F8574D98-D778-44C2-8F02-3069EBCAA737}" srcOrd="14" destOrd="0" parTransId="{9C03FF89-112A-4C05-8DA1-13EFB24951F2}" sibTransId="{D6C85CA5-4471-4817-8CA0-DA06B28347B2}"/>
    <dgm:cxn modelId="{4BE51201-1D1A-460E-945A-390B62D12529}" type="presOf" srcId="{3C59E758-BC04-4960-A3D7-7A54615D8187}" destId="{0A30C451-F198-40D7-A25E-817E605B537C}" srcOrd="0" destOrd="0" presId="urn:microsoft.com/office/officeart/2005/8/layout/vList5"/>
    <dgm:cxn modelId="{FAFDAC09-508F-4CCE-AA10-745FAF25DC9E}" type="presOf" srcId="{7F446D12-FC6A-4A17-B72A-EF00900772C8}" destId="{8C9D351C-E5CA-461D-99B1-03DA6EF30A93}" srcOrd="0" destOrd="0" presId="urn:microsoft.com/office/officeart/2005/8/layout/vList5"/>
    <dgm:cxn modelId="{0CB5D61B-ADB3-4DD3-B167-2AA0CE030F6A}" type="presOf" srcId="{611A9A85-B19D-4C92-AA1C-9887D8FAEDC0}" destId="{9766004F-F165-4057-AFD8-A6B9BBB68942}" srcOrd="0" destOrd="0" presId="urn:microsoft.com/office/officeart/2005/8/layout/vList5"/>
    <dgm:cxn modelId="{D4772FBA-9685-4FA8-B516-960815038E7A}" type="presOf" srcId="{E065DA1D-718F-4CEB-84AC-0A76325B8BCF}" destId="{3708AAD2-13B9-43A3-A795-33F001ACE748}" srcOrd="0" destOrd="0" presId="urn:microsoft.com/office/officeart/2005/8/layout/vList5"/>
    <dgm:cxn modelId="{6FF5F724-CD05-4CB8-891A-88A7C97DB77F}" type="presOf" srcId="{A0A8B45C-D9D7-49E5-9B66-4EAD4F1D3959}" destId="{157ECA08-5850-4C33-BF76-F6F542EE79A3}" srcOrd="0" destOrd="0" presId="urn:microsoft.com/office/officeart/2005/8/layout/vList5"/>
    <dgm:cxn modelId="{965481F1-1EE0-4AD8-8FA2-1F9E62C5B887}" type="presOf" srcId="{5C7B5F13-5EAB-4B7B-AC42-95DA703594B3}" destId="{A79385F3-E832-4050-BA5C-C562AD30CD7C}" srcOrd="0" destOrd="0" presId="urn:microsoft.com/office/officeart/2005/8/layout/vList5"/>
    <dgm:cxn modelId="{894CF35E-1387-4688-B2CB-494483B779A9}" srcId="{C210CB0B-6A39-4AEC-AF44-D5586201B8EF}" destId="{62DB18D6-E2C7-4E08-B13C-DA50AF9C3571}" srcOrd="15" destOrd="0" parTransId="{8BF7E746-592F-4D35-A7F9-96CB25A0976F}" sibTransId="{0A0E322F-591B-4195-B247-E9CB46FE06D6}"/>
    <dgm:cxn modelId="{BDF106EF-76F9-4B03-95FF-BE9321EB1552}" srcId="{C210CB0B-6A39-4AEC-AF44-D5586201B8EF}" destId="{611A9A85-B19D-4C92-AA1C-9887D8FAEDC0}" srcOrd="12" destOrd="0" parTransId="{822B0521-DC63-40F2-8F95-DEFF7619F246}" sibTransId="{116C9207-F796-477D-9575-48EEF3DFE239}"/>
    <dgm:cxn modelId="{1ED5A158-8C02-4AA9-9EB4-F31F6ED6E938}" type="presOf" srcId="{3D7B7C11-0543-4919-9701-003EAB1565E2}" destId="{556B3B73-37B5-42F3-834A-85EFD35D9DA4}" srcOrd="0" destOrd="0" presId="urn:microsoft.com/office/officeart/2005/8/layout/vList5"/>
    <dgm:cxn modelId="{A27C0FB4-F223-48FB-86C0-1A50B059FC91}" type="presOf" srcId="{3D15AB37-7918-40A5-B89C-F193D848DE17}" destId="{4922F69D-2DCB-4233-A195-6E56DD5276E7}" srcOrd="0" destOrd="0" presId="urn:microsoft.com/office/officeart/2005/8/layout/vList5"/>
    <dgm:cxn modelId="{C7DCF3D6-6016-4837-9818-32B37A1E218A}" type="presOf" srcId="{19A1D14B-1E2E-48F0-8AFB-7BF412BA9E49}" destId="{17565B04-6D8C-41EA-BA15-16126E4079DE}" srcOrd="0" destOrd="0" presId="urn:microsoft.com/office/officeart/2005/8/layout/vList5"/>
    <dgm:cxn modelId="{D60F8385-1B3E-4BD8-B007-42A9CB7A009A}" type="presOf" srcId="{6A353D0B-BAED-484A-8FC4-BFAB6140B0DC}" destId="{011B91EB-59D2-410B-9D9D-30A7F2F2F381}" srcOrd="0" destOrd="0" presId="urn:microsoft.com/office/officeart/2005/8/layout/vList5"/>
    <dgm:cxn modelId="{3864BC78-114A-4ECA-BADC-60A6C7005C48}" srcId="{C210CB0B-6A39-4AEC-AF44-D5586201B8EF}" destId="{3D15AB37-7918-40A5-B89C-F193D848DE17}" srcOrd="2" destOrd="0" parTransId="{08BFB90A-1662-41F0-9C7D-865C392F2C26}" sibTransId="{A517D046-D91C-4390-9AF6-1AA2593328D5}"/>
    <dgm:cxn modelId="{F134391A-E172-4540-8768-F6D7B321003A}" type="presOf" srcId="{719696BB-05CD-4292-B136-A8F5B889DD76}" destId="{8D50ED29-F7EF-48DD-80CD-F2026B458F15}" srcOrd="0" destOrd="0" presId="urn:microsoft.com/office/officeart/2005/8/layout/vList5"/>
    <dgm:cxn modelId="{E20E379A-8D40-459A-979B-2940FFE8DDBA}" srcId="{C210CB0B-6A39-4AEC-AF44-D5586201B8EF}" destId="{9EFAEA02-FD6D-4D96-9F8E-C3E2638ADAB5}" srcOrd="8" destOrd="0" parTransId="{D5B4C1B6-BF21-496D-A27F-1BC052C0C612}" sibTransId="{493384D7-EB75-4E05-BE6E-0B6BA0846026}"/>
    <dgm:cxn modelId="{B7F7D231-FFD4-4282-BF8B-1E4C3288EE03}" srcId="{C210CB0B-6A39-4AEC-AF44-D5586201B8EF}" destId="{E065DA1D-718F-4CEB-84AC-0A76325B8BCF}" srcOrd="0" destOrd="0" parTransId="{BCB22956-77B6-4751-A43C-82AA60B3AD07}" sibTransId="{1B888DD2-73D4-45F2-939E-890739557D75}"/>
    <dgm:cxn modelId="{4D38094E-4128-4242-AF04-E985A2A4E861}" type="presOf" srcId="{F8574D98-D778-44C2-8F02-3069EBCAA737}" destId="{49FABAFA-CDE9-45D8-B743-528A7F7F0127}" srcOrd="0" destOrd="0" presId="urn:microsoft.com/office/officeart/2005/8/layout/vList5"/>
    <dgm:cxn modelId="{DD4A554A-6891-4098-B5C4-F796C18715CE}" srcId="{C210CB0B-6A39-4AEC-AF44-D5586201B8EF}" destId="{037385F8-7DE3-4292-9A17-1FE47491BEE3}" srcOrd="3" destOrd="0" parTransId="{F0134804-BE12-4592-8E15-2A94C5EDFEA4}" sibTransId="{3C831DB0-0EA6-410A-816A-239968E8BAA3}"/>
    <dgm:cxn modelId="{2CA7C691-F4E1-4A20-A34A-0DA8FFDB157A}" srcId="{C210CB0B-6A39-4AEC-AF44-D5586201B8EF}" destId="{1CE920A2-1AC5-43D9-A280-5C2E0EF1379C}" srcOrd="16" destOrd="0" parTransId="{68ABB3B7-B8A2-4BEA-A7E1-3586EB96A1C6}" sibTransId="{6B04EF17-7190-4E12-9959-A07AC1423A49}"/>
    <dgm:cxn modelId="{1F6BAFC4-3FB7-4B9E-8F54-3A85EE7F4EE3}" type="presParOf" srcId="{42EA0CC8-0709-4FF7-B31F-7B4594F16541}" destId="{4BC2D065-5AAB-4D7C-AA4C-050FBF2BA9F2}" srcOrd="0" destOrd="0" presId="urn:microsoft.com/office/officeart/2005/8/layout/vList5"/>
    <dgm:cxn modelId="{53571777-5B72-4FE4-96BD-005A90C300C1}" type="presParOf" srcId="{4BC2D065-5AAB-4D7C-AA4C-050FBF2BA9F2}" destId="{3708AAD2-13B9-43A3-A795-33F001ACE748}" srcOrd="0" destOrd="0" presId="urn:microsoft.com/office/officeart/2005/8/layout/vList5"/>
    <dgm:cxn modelId="{4D3DFEF0-9132-4964-83B6-9761EE106FAB}" type="presParOf" srcId="{42EA0CC8-0709-4FF7-B31F-7B4594F16541}" destId="{D6DE9619-5CEB-4562-9216-43BB7CF43EBB}" srcOrd="1" destOrd="0" presId="urn:microsoft.com/office/officeart/2005/8/layout/vList5"/>
    <dgm:cxn modelId="{2D2F0905-0EA7-46C2-8422-6270F8E176E3}" type="presParOf" srcId="{42EA0CC8-0709-4FF7-B31F-7B4594F16541}" destId="{607190C4-BF06-4359-85F2-4FD43E254D9C}" srcOrd="2" destOrd="0" presId="urn:microsoft.com/office/officeart/2005/8/layout/vList5"/>
    <dgm:cxn modelId="{6CFFDDC1-E070-4EE7-B36D-EC8BAD6B6F3C}" type="presParOf" srcId="{607190C4-BF06-4359-85F2-4FD43E254D9C}" destId="{011B91EB-59D2-410B-9D9D-30A7F2F2F381}" srcOrd="0" destOrd="0" presId="urn:microsoft.com/office/officeart/2005/8/layout/vList5"/>
    <dgm:cxn modelId="{3E2A6692-2137-4BA8-94E0-65E3AA24874B}" type="presParOf" srcId="{42EA0CC8-0709-4FF7-B31F-7B4594F16541}" destId="{A15628E7-8613-4CD3-97DE-F97910DC7E2F}" srcOrd="3" destOrd="0" presId="urn:microsoft.com/office/officeart/2005/8/layout/vList5"/>
    <dgm:cxn modelId="{3DDEC0A4-F654-43E6-8FC9-6E43DD373A49}" type="presParOf" srcId="{42EA0CC8-0709-4FF7-B31F-7B4594F16541}" destId="{5D70DA17-F440-44B2-84C1-34084ED830FA}" srcOrd="4" destOrd="0" presId="urn:microsoft.com/office/officeart/2005/8/layout/vList5"/>
    <dgm:cxn modelId="{6ED6F405-5E4F-44C0-ADDD-BFE7E30C6175}" type="presParOf" srcId="{5D70DA17-F440-44B2-84C1-34084ED830FA}" destId="{4922F69D-2DCB-4233-A195-6E56DD5276E7}" srcOrd="0" destOrd="0" presId="urn:microsoft.com/office/officeart/2005/8/layout/vList5"/>
    <dgm:cxn modelId="{5F8403B9-5036-4DBC-9DA2-6EA0468D333D}" type="presParOf" srcId="{42EA0CC8-0709-4FF7-B31F-7B4594F16541}" destId="{E8DFEB70-1260-436B-8FB4-144E1B315D87}" srcOrd="5" destOrd="0" presId="urn:microsoft.com/office/officeart/2005/8/layout/vList5"/>
    <dgm:cxn modelId="{9CC36C49-73FF-44AB-89CD-79B29B7BB4A3}" type="presParOf" srcId="{42EA0CC8-0709-4FF7-B31F-7B4594F16541}" destId="{3B94C0B4-C5CA-401D-A724-711DB05E8DE5}" srcOrd="6" destOrd="0" presId="urn:microsoft.com/office/officeart/2005/8/layout/vList5"/>
    <dgm:cxn modelId="{A2E03E53-9B0D-4BD6-96C0-DBAADEF9D367}" type="presParOf" srcId="{3B94C0B4-C5CA-401D-A724-711DB05E8DE5}" destId="{B49A871F-D46D-46B9-A830-602391C3DEFF}" srcOrd="0" destOrd="0" presId="urn:microsoft.com/office/officeart/2005/8/layout/vList5"/>
    <dgm:cxn modelId="{29B2EE46-8DFF-41B1-8CB2-6A87C14ED148}" type="presParOf" srcId="{42EA0CC8-0709-4FF7-B31F-7B4594F16541}" destId="{68455B84-7EDE-466B-88CD-6257DE4F52F2}" srcOrd="7" destOrd="0" presId="urn:microsoft.com/office/officeart/2005/8/layout/vList5"/>
    <dgm:cxn modelId="{6E815327-D313-4D06-97D2-4998D67B4CE3}" type="presParOf" srcId="{42EA0CC8-0709-4FF7-B31F-7B4594F16541}" destId="{2EDC747C-9C23-4A11-B090-439269DF2E79}" srcOrd="8" destOrd="0" presId="urn:microsoft.com/office/officeart/2005/8/layout/vList5"/>
    <dgm:cxn modelId="{60020BE8-23F7-418D-94CE-78C836CEC486}" type="presParOf" srcId="{2EDC747C-9C23-4A11-B090-439269DF2E79}" destId="{8D50ED29-F7EF-48DD-80CD-F2026B458F15}" srcOrd="0" destOrd="0" presId="urn:microsoft.com/office/officeart/2005/8/layout/vList5"/>
    <dgm:cxn modelId="{1BD22E59-E7F4-4D7B-BC15-74B420EFD5F5}" type="presParOf" srcId="{42EA0CC8-0709-4FF7-B31F-7B4594F16541}" destId="{209274AB-A0F3-4853-9332-DE09F2EB6606}" srcOrd="9" destOrd="0" presId="urn:microsoft.com/office/officeart/2005/8/layout/vList5"/>
    <dgm:cxn modelId="{B880B1B2-1748-4852-BF86-D14FCE6D9785}" type="presParOf" srcId="{42EA0CC8-0709-4FF7-B31F-7B4594F16541}" destId="{451CC03C-FE59-4744-8A06-80525E70FF2B}" srcOrd="10" destOrd="0" presId="urn:microsoft.com/office/officeart/2005/8/layout/vList5"/>
    <dgm:cxn modelId="{97829F31-4AFA-4B4B-B776-87AA7E9B327E}" type="presParOf" srcId="{451CC03C-FE59-4744-8A06-80525E70FF2B}" destId="{8C9D351C-E5CA-461D-99B1-03DA6EF30A93}" srcOrd="0" destOrd="0" presId="urn:microsoft.com/office/officeart/2005/8/layout/vList5"/>
    <dgm:cxn modelId="{B8B55C69-C855-4345-85BD-FA85FFF91970}" type="presParOf" srcId="{42EA0CC8-0709-4FF7-B31F-7B4594F16541}" destId="{D24526F6-10B2-4660-9B55-DC8860964BA5}" srcOrd="11" destOrd="0" presId="urn:microsoft.com/office/officeart/2005/8/layout/vList5"/>
    <dgm:cxn modelId="{B9A9F187-35CC-42F6-896A-3BD2CC015A52}" type="presParOf" srcId="{42EA0CC8-0709-4FF7-B31F-7B4594F16541}" destId="{27C2FCE7-8ADB-443E-97C4-93CA2945EE9A}" srcOrd="12" destOrd="0" presId="urn:microsoft.com/office/officeart/2005/8/layout/vList5"/>
    <dgm:cxn modelId="{9643C836-218E-4A2D-A48A-C357D67024A5}" type="presParOf" srcId="{27C2FCE7-8ADB-443E-97C4-93CA2945EE9A}" destId="{17565B04-6D8C-41EA-BA15-16126E4079DE}" srcOrd="0" destOrd="0" presId="urn:microsoft.com/office/officeart/2005/8/layout/vList5"/>
    <dgm:cxn modelId="{0DF7CE2E-281F-4981-9FE6-3A38816565EF}" type="presParOf" srcId="{42EA0CC8-0709-4FF7-B31F-7B4594F16541}" destId="{87C89F7B-D076-47E4-8E9D-593DB9FE16DC}" srcOrd="13" destOrd="0" presId="urn:microsoft.com/office/officeart/2005/8/layout/vList5"/>
    <dgm:cxn modelId="{09052645-4E9C-4A25-ADC3-980F16AF8016}" type="presParOf" srcId="{42EA0CC8-0709-4FF7-B31F-7B4594F16541}" destId="{D7C6B41B-7310-4BD8-BD79-CF654BA25F9A}" srcOrd="14" destOrd="0" presId="urn:microsoft.com/office/officeart/2005/8/layout/vList5"/>
    <dgm:cxn modelId="{8E89D3AE-DD11-46FC-B816-40D56294BCAE}" type="presParOf" srcId="{D7C6B41B-7310-4BD8-BD79-CF654BA25F9A}" destId="{556B3B73-37B5-42F3-834A-85EFD35D9DA4}" srcOrd="0" destOrd="0" presId="urn:microsoft.com/office/officeart/2005/8/layout/vList5"/>
    <dgm:cxn modelId="{D5DB2EF8-568B-4E5D-95E0-A6B4939D7331}" type="presParOf" srcId="{42EA0CC8-0709-4FF7-B31F-7B4594F16541}" destId="{647F1D86-83EC-4C6D-8AD9-6E64357BECE7}" srcOrd="15" destOrd="0" presId="urn:microsoft.com/office/officeart/2005/8/layout/vList5"/>
    <dgm:cxn modelId="{11E7AE35-1ECC-4912-9785-129BDE269612}" type="presParOf" srcId="{42EA0CC8-0709-4FF7-B31F-7B4594F16541}" destId="{A3F4BF26-D9F4-41E3-90F0-88AD94A5DFEF}" srcOrd="16" destOrd="0" presId="urn:microsoft.com/office/officeart/2005/8/layout/vList5"/>
    <dgm:cxn modelId="{766622DD-9235-4ECB-A9A6-6347DB9BA7A3}" type="presParOf" srcId="{A3F4BF26-D9F4-41E3-90F0-88AD94A5DFEF}" destId="{0AE86F4F-097C-4A6E-A6C3-53F0672438AB}" srcOrd="0" destOrd="0" presId="urn:microsoft.com/office/officeart/2005/8/layout/vList5"/>
    <dgm:cxn modelId="{4FFE2B10-A8CE-4D60-BB7B-6EE205FF0060}" type="presParOf" srcId="{42EA0CC8-0709-4FF7-B31F-7B4594F16541}" destId="{ABF57051-158E-4167-AC72-E287C2CF0367}" srcOrd="17" destOrd="0" presId="urn:microsoft.com/office/officeart/2005/8/layout/vList5"/>
    <dgm:cxn modelId="{D1541DA3-B965-42E6-A2D0-F7B58D43D3A6}" type="presParOf" srcId="{42EA0CC8-0709-4FF7-B31F-7B4594F16541}" destId="{129034B8-5C36-4AF0-815B-61F6BFC3F7A8}" srcOrd="18" destOrd="0" presId="urn:microsoft.com/office/officeart/2005/8/layout/vList5"/>
    <dgm:cxn modelId="{B1B243C8-C3DD-4BE8-A44E-72C8B28964E6}" type="presParOf" srcId="{129034B8-5C36-4AF0-815B-61F6BFC3F7A8}" destId="{A48E988A-C0AC-4B33-BBE7-BD4D2673947E}" srcOrd="0" destOrd="0" presId="urn:microsoft.com/office/officeart/2005/8/layout/vList5"/>
    <dgm:cxn modelId="{F32EE997-EB4A-485E-B245-940CAA042A29}" type="presParOf" srcId="{42EA0CC8-0709-4FF7-B31F-7B4594F16541}" destId="{543907E7-5CFD-4FE7-8E00-E354C68CC8F8}" srcOrd="19" destOrd="0" presId="urn:microsoft.com/office/officeart/2005/8/layout/vList5"/>
    <dgm:cxn modelId="{C0ABF168-0F31-4CD5-9BDC-D9975C44F3BB}" type="presParOf" srcId="{42EA0CC8-0709-4FF7-B31F-7B4594F16541}" destId="{0BF8A131-05BB-4B43-9FF2-C56A2161F055}" srcOrd="20" destOrd="0" presId="urn:microsoft.com/office/officeart/2005/8/layout/vList5"/>
    <dgm:cxn modelId="{08AEED4F-6391-402C-A1CC-3FDACEDE8EBC}" type="presParOf" srcId="{0BF8A131-05BB-4B43-9FF2-C56A2161F055}" destId="{00FA87F8-4182-4196-AA03-87F37C4367FF}" srcOrd="0" destOrd="0" presId="urn:microsoft.com/office/officeart/2005/8/layout/vList5"/>
    <dgm:cxn modelId="{7E776CE9-2F19-438D-9E5D-8FC2556D08D4}" type="presParOf" srcId="{42EA0CC8-0709-4FF7-B31F-7B4594F16541}" destId="{9CCC6682-8FAB-4062-95C0-2384499179E4}" srcOrd="21" destOrd="0" presId="urn:microsoft.com/office/officeart/2005/8/layout/vList5"/>
    <dgm:cxn modelId="{3D9C74F2-6D48-45E9-B315-2CC47D2B02BF}" type="presParOf" srcId="{42EA0CC8-0709-4FF7-B31F-7B4594F16541}" destId="{64EA1DED-0D47-44BF-AE72-1983DE42FD9C}" srcOrd="22" destOrd="0" presId="urn:microsoft.com/office/officeart/2005/8/layout/vList5"/>
    <dgm:cxn modelId="{9CB2B4E8-AE46-489E-B164-9A009357430C}" type="presParOf" srcId="{64EA1DED-0D47-44BF-AE72-1983DE42FD9C}" destId="{A79385F3-E832-4050-BA5C-C562AD30CD7C}" srcOrd="0" destOrd="0" presId="urn:microsoft.com/office/officeart/2005/8/layout/vList5"/>
    <dgm:cxn modelId="{F2E35C95-C4AB-4E1D-9AE4-9544268AC30C}" type="presParOf" srcId="{42EA0CC8-0709-4FF7-B31F-7B4594F16541}" destId="{416D7747-91E6-4658-A240-15D96DC96E44}" srcOrd="23" destOrd="0" presId="urn:microsoft.com/office/officeart/2005/8/layout/vList5"/>
    <dgm:cxn modelId="{F7FB0B6B-28B1-470C-9920-2242DC0CA6FD}" type="presParOf" srcId="{42EA0CC8-0709-4FF7-B31F-7B4594F16541}" destId="{41DF14C6-CBF2-48E7-907A-CAD7276DF959}" srcOrd="24" destOrd="0" presId="urn:microsoft.com/office/officeart/2005/8/layout/vList5"/>
    <dgm:cxn modelId="{CDDCA6CF-AE49-4969-967F-186C5CB33FC8}" type="presParOf" srcId="{41DF14C6-CBF2-48E7-907A-CAD7276DF959}" destId="{9766004F-F165-4057-AFD8-A6B9BBB68942}" srcOrd="0" destOrd="0" presId="urn:microsoft.com/office/officeart/2005/8/layout/vList5"/>
    <dgm:cxn modelId="{2C73FDDF-B932-4C60-A73E-51B61BAC6501}" type="presParOf" srcId="{42EA0CC8-0709-4FF7-B31F-7B4594F16541}" destId="{6E8AA7C3-8569-4242-913C-BDFC6311FEC5}" srcOrd="25" destOrd="0" presId="urn:microsoft.com/office/officeart/2005/8/layout/vList5"/>
    <dgm:cxn modelId="{1D3D899E-B35E-4453-AEC4-4DC8B9A860F5}" type="presParOf" srcId="{42EA0CC8-0709-4FF7-B31F-7B4594F16541}" destId="{B3BBFC6F-E351-415B-B523-255CF1F7D588}" srcOrd="26" destOrd="0" presId="urn:microsoft.com/office/officeart/2005/8/layout/vList5"/>
    <dgm:cxn modelId="{3D787F20-9761-4A39-A7AD-CE1C8B689294}" type="presParOf" srcId="{B3BBFC6F-E351-415B-B523-255CF1F7D588}" destId="{157ECA08-5850-4C33-BF76-F6F542EE79A3}" srcOrd="0" destOrd="0" presId="urn:microsoft.com/office/officeart/2005/8/layout/vList5"/>
    <dgm:cxn modelId="{3F6DBF82-5782-47D0-A9A4-EE3148E0AF48}" type="presParOf" srcId="{42EA0CC8-0709-4FF7-B31F-7B4594F16541}" destId="{1118E735-3F15-4094-A55A-0E7F8851D472}" srcOrd="27" destOrd="0" presId="urn:microsoft.com/office/officeart/2005/8/layout/vList5"/>
    <dgm:cxn modelId="{5DB1A06D-4A59-4CD2-B883-A325C1CF42E6}" type="presParOf" srcId="{42EA0CC8-0709-4FF7-B31F-7B4594F16541}" destId="{C3E0BBFF-06CE-4DF2-90A4-9A73C6774637}" srcOrd="28" destOrd="0" presId="urn:microsoft.com/office/officeart/2005/8/layout/vList5"/>
    <dgm:cxn modelId="{CDCC885A-53A2-4FBE-82AE-E67CB79F1CB1}" type="presParOf" srcId="{C3E0BBFF-06CE-4DF2-90A4-9A73C6774637}" destId="{49FABAFA-CDE9-45D8-B743-528A7F7F0127}" srcOrd="0" destOrd="0" presId="urn:microsoft.com/office/officeart/2005/8/layout/vList5"/>
    <dgm:cxn modelId="{E39B4834-E6EE-4F33-91A9-18557E2F617C}" type="presParOf" srcId="{42EA0CC8-0709-4FF7-B31F-7B4594F16541}" destId="{523C07ED-8CE3-44F5-AA0E-7CFABE4E9D39}" srcOrd="29" destOrd="0" presId="urn:microsoft.com/office/officeart/2005/8/layout/vList5"/>
    <dgm:cxn modelId="{F516D1A1-00CD-43EC-A16D-FB21006D0FB9}" type="presParOf" srcId="{42EA0CC8-0709-4FF7-B31F-7B4594F16541}" destId="{703EE35B-64E3-45FD-A12E-040412FD30A6}" srcOrd="30" destOrd="0" presId="urn:microsoft.com/office/officeart/2005/8/layout/vList5"/>
    <dgm:cxn modelId="{36E26583-1E34-4B60-AFED-B8A1BF0A2F1E}" type="presParOf" srcId="{703EE35B-64E3-45FD-A12E-040412FD30A6}" destId="{A5ECC645-A49B-4704-A63E-F8440D7C6EAC}" srcOrd="0" destOrd="0" presId="urn:microsoft.com/office/officeart/2005/8/layout/vList5"/>
    <dgm:cxn modelId="{860510F7-0019-4D66-A735-E4A30B3613D0}" type="presParOf" srcId="{42EA0CC8-0709-4FF7-B31F-7B4594F16541}" destId="{F6EAF44D-B290-4158-B74E-CCA95E200EB5}" srcOrd="31" destOrd="0" presId="urn:microsoft.com/office/officeart/2005/8/layout/vList5"/>
    <dgm:cxn modelId="{CE658CF1-6C2E-4197-9D93-43A960166212}" type="presParOf" srcId="{42EA0CC8-0709-4FF7-B31F-7B4594F16541}" destId="{CE4ED0FD-E75C-43AD-92EA-72258B8DEA1D}" srcOrd="32" destOrd="0" presId="urn:microsoft.com/office/officeart/2005/8/layout/vList5"/>
    <dgm:cxn modelId="{85039385-5808-4E85-BBAF-E753DC4DDF5C}" type="presParOf" srcId="{CE4ED0FD-E75C-43AD-92EA-72258B8DEA1D}" destId="{74F247C2-F5A5-4DE8-8FAC-96AE7F0603E4}" srcOrd="0" destOrd="0" presId="urn:microsoft.com/office/officeart/2005/8/layout/vList5"/>
    <dgm:cxn modelId="{CF880E02-BE97-4CA4-8179-9C1732151419}" type="presParOf" srcId="{42EA0CC8-0709-4FF7-B31F-7B4594F16541}" destId="{F243B73C-33DC-4A58-8257-B491DCB34E6F}" srcOrd="33" destOrd="0" presId="urn:microsoft.com/office/officeart/2005/8/layout/vList5"/>
    <dgm:cxn modelId="{B59676DE-8BF1-4688-B6CF-AB10F50F56F1}" type="presParOf" srcId="{42EA0CC8-0709-4FF7-B31F-7B4594F16541}" destId="{1E7E9102-F716-4092-9566-FA76C09E3E04}" srcOrd="34" destOrd="0" presId="urn:microsoft.com/office/officeart/2005/8/layout/vList5"/>
    <dgm:cxn modelId="{5FC49B7B-5673-4353-B30D-A5BA20BA9243}" type="presParOf" srcId="{1E7E9102-F716-4092-9566-FA76C09E3E04}" destId="{0A30C451-F198-40D7-A25E-817E605B537C}"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10CB0B-6A39-4AEC-AF44-D5586201B8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PT"/>
        </a:p>
      </dgm:t>
    </dgm:pt>
    <dgm:pt modelId="{E065DA1D-718F-4CEB-84AC-0A76325B8BCF}">
      <dgm:prSet phldrT="[Text]" custT="1"/>
      <dgm:spPr>
        <a:solidFill>
          <a:schemeClr val="tx2"/>
        </a:solidFill>
        <a:ln>
          <a:noFill/>
        </a:ln>
      </dgm:spPr>
      <dgm:t>
        <a:bodyPr/>
        <a:lstStyle/>
        <a:p>
          <a:r>
            <a:rPr lang="en-GB" sz="1000" b="1" noProof="0" dirty="0" smtClean="0">
              <a:solidFill>
                <a:schemeClr val="bg1"/>
              </a:solidFill>
              <a:latin typeface="Verdana" pitchFamily="34" charset="0"/>
              <a:ea typeface="Verdana" pitchFamily="34" charset="0"/>
              <a:cs typeface="Verdana" pitchFamily="34" charset="0"/>
            </a:rPr>
            <a:t>Valid as of</a:t>
          </a:r>
          <a:endParaRPr lang="en-GB" sz="1000" b="1" noProof="0" dirty="0">
            <a:solidFill>
              <a:schemeClr val="bg1"/>
            </a:solidFill>
            <a:latin typeface="Verdana" pitchFamily="34" charset="0"/>
            <a:ea typeface="Verdana" pitchFamily="34" charset="0"/>
            <a:cs typeface="Verdana" pitchFamily="34" charset="0"/>
          </a:endParaRPr>
        </a:p>
      </dgm:t>
    </dgm:pt>
    <dgm:pt modelId="{BCB22956-77B6-4751-A43C-82AA60B3AD07}" type="parTrans" cxnId="{B7F7D231-FFD4-4282-BF8B-1E4C3288EE03}">
      <dgm:prSet/>
      <dgm:spPr/>
      <dgm:t>
        <a:bodyPr/>
        <a:lstStyle/>
        <a:p>
          <a:endParaRPr lang="pt-PT" sz="1000" b="1">
            <a:solidFill>
              <a:schemeClr val="tx2"/>
            </a:solidFill>
          </a:endParaRPr>
        </a:p>
      </dgm:t>
    </dgm:pt>
    <dgm:pt modelId="{1B888DD2-73D4-45F2-939E-890739557D75}" type="sibTrans" cxnId="{B7F7D231-FFD4-4282-BF8B-1E4C3288EE03}">
      <dgm:prSet/>
      <dgm:spPr/>
      <dgm:t>
        <a:bodyPr/>
        <a:lstStyle/>
        <a:p>
          <a:endParaRPr lang="pt-PT" sz="1000" b="1">
            <a:solidFill>
              <a:schemeClr val="tx2"/>
            </a:solidFill>
          </a:endParaRPr>
        </a:p>
      </dgm:t>
    </dgm:pt>
    <dgm:pt modelId="{6A353D0B-BAED-484A-8FC4-BFAB6140B0DC}">
      <dgm:prSet phldrT="[Text]" custT="1"/>
      <dgm:spPr>
        <a:noFill/>
      </dgm:spPr>
      <dgm:t>
        <a:bodyPr/>
        <a:lstStyle/>
        <a:p>
          <a:r>
            <a:rPr lang="en-GB" sz="1000" b="0" noProof="0" dirty="0" smtClean="0">
              <a:solidFill>
                <a:schemeClr val="tx2"/>
              </a:solidFill>
              <a:latin typeface="Verdana" pitchFamily="34" charset="0"/>
            </a:rPr>
            <a:t>Feb 2011</a:t>
          </a:r>
        </a:p>
      </dgm:t>
    </dgm:pt>
    <dgm:pt modelId="{D3072454-FDE3-4C37-941C-9ECA634217DA}" type="parTrans" cxnId="{5E4BC78C-D28B-4CB9-888F-E13159F60D2F}">
      <dgm:prSet/>
      <dgm:spPr/>
      <dgm:t>
        <a:bodyPr/>
        <a:lstStyle/>
        <a:p>
          <a:endParaRPr lang="pt-PT" sz="1000" b="1">
            <a:solidFill>
              <a:schemeClr val="tx2"/>
            </a:solidFill>
          </a:endParaRPr>
        </a:p>
      </dgm:t>
    </dgm:pt>
    <dgm:pt modelId="{945A0F43-90B9-4890-A7AB-8E04F59834EC}" type="sibTrans" cxnId="{5E4BC78C-D28B-4CB9-888F-E13159F60D2F}">
      <dgm:prSet/>
      <dgm:spPr/>
      <dgm:t>
        <a:bodyPr/>
        <a:lstStyle/>
        <a:p>
          <a:endParaRPr lang="pt-PT" sz="1000" b="1">
            <a:solidFill>
              <a:schemeClr val="tx2"/>
            </a:solidFill>
          </a:endParaRPr>
        </a:p>
      </dgm:t>
    </dgm:pt>
    <dgm:pt modelId="{3D15AB37-7918-40A5-B89C-F193D848DE17}">
      <dgm:prSet phldrT="[Text]" custT="1"/>
      <dgm:spPr>
        <a:noFill/>
      </dgm:spPr>
      <dgm:t>
        <a:bodyPr/>
        <a:lstStyle/>
        <a:p>
          <a:r>
            <a:rPr lang="en-GB" sz="1000" b="0" noProof="0" dirty="0" smtClean="0">
              <a:solidFill>
                <a:schemeClr val="tx2"/>
              </a:solidFill>
              <a:latin typeface="Verdana" pitchFamily="34" charset="0"/>
            </a:rPr>
            <a:t>Aug 2010</a:t>
          </a:r>
          <a:endParaRPr lang="en-GB" sz="1000" b="0" noProof="0" dirty="0">
            <a:solidFill>
              <a:schemeClr val="tx2"/>
            </a:solidFill>
          </a:endParaRPr>
        </a:p>
      </dgm:t>
    </dgm:pt>
    <dgm:pt modelId="{08BFB90A-1662-41F0-9C7D-865C392F2C26}" type="parTrans" cxnId="{3864BC78-114A-4ECA-BADC-60A6C7005C48}">
      <dgm:prSet/>
      <dgm:spPr/>
      <dgm:t>
        <a:bodyPr/>
        <a:lstStyle/>
        <a:p>
          <a:endParaRPr lang="pt-PT" sz="1000" b="1">
            <a:solidFill>
              <a:schemeClr val="tx2"/>
            </a:solidFill>
          </a:endParaRPr>
        </a:p>
      </dgm:t>
    </dgm:pt>
    <dgm:pt modelId="{A517D046-D91C-4390-9AF6-1AA2593328D5}" type="sibTrans" cxnId="{3864BC78-114A-4ECA-BADC-60A6C7005C48}">
      <dgm:prSet/>
      <dgm:spPr/>
      <dgm:t>
        <a:bodyPr/>
        <a:lstStyle/>
        <a:p>
          <a:endParaRPr lang="pt-PT" sz="1000" b="1">
            <a:solidFill>
              <a:schemeClr val="tx2"/>
            </a:solidFill>
          </a:endParaRPr>
        </a:p>
      </dgm:t>
    </dgm:pt>
    <dgm:pt modelId="{037385F8-7DE3-4292-9A17-1FE47491BEE3}">
      <dgm:prSet phldrT="[Text]" custT="1"/>
      <dgm:spPr>
        <a:noFill/>
      </dgm:spPr>
      <dgm:t>
        <a:bodyPr/>
        <a:lstStyle/>
        <a:p>
          <a:r>
            <a:rPr lang="en-GB" sz="1000" b="0" noProof="0" dirty="0" smtClean="0">
              <a:solidFill>
                <a:schemeClr val="tx2"/>
              </a:solidFill>
            </a:rPr>
            <a:t>Sep 2011</a:t>
          </a:r>
          <a:endParaRPr lang="en-GB" sz="1000" b="0" noProof="0" dirty="0">
            <a:solidFill>
              <a:schemeClr val="tx2"/>
            </a:solidFill>
          </a:endParaRPr>
        </a:p>
      </dgm:t>
    </dgm:pt>
    <dgm:pt modelId="{F0134804-BE12-4592-8E15-2A94C5EDFEA4}" type="parTrans" cxnId="{DD4A554A-6891-4098-B5C4-F796C18715CE}">
      <dgm:prSet/>
      <dgm:spPr/>
      <dgm:t>
        <a:bodyPr/>
        <a:lstStyle/>
        <a:p>
          <a:endParaRPr lang="pt-PT" sz="1000" b="1">
            <a:solidFill>
              <a:schemeClr val="tx2"/>
            </a:solidFill>
          </a:endParaRPr>
        </a:p>
      </dgm:t>
    </dgm:pt>
    <dgm:pt modelId="{3C831DB0-0EA6-410A-816A-239968E8BAA3}" type="sibTrans" cxnId="{DD4A554A-6891-4098-B5C4-F796C18715CE}">
      <dgm:prSet/>
      <dgm:spPr/>
      <dgm:t>
        <a:bodyPr/>
        <a:lstStyle/>
        <a:p>
          <a:endParaRPr lang="pt-PT" sz="1000" b="1">
            <a:solidFill>
              <a:schemeClr val="tx2"/>
            </a:solidFill>
          </a:endParaRPr>
        </a:p>
      </dgm:t>
    </dgm:pt>
    <dgm:pt modelId="{719696BB-05CD-4292-B136-A8F5B889DD76}">
      <dgm:prSet phldrT="[Text]" custT="1"/>
      <dgm:spPr>
        <a:noFill/>
      </dgm:spPr>
      <dgm:t>
        <a:bodyPr/>
        <a:lstStyle/>
        <a:p>
          <a:r>
            <a:rPr lang="en-GB" sz="1000" b="0" noProof="0" dirty="0" smtClean="0">
              <a:solidFill>
                <a:schemeClr val="tx2"/>
              </a:solidFill>
              <a:latin typeface="Verdana" pitchFamily="34" charset="0"/>
              <a:cs typeface="+mn-cs"/>
            </a:rPr>
            <a:t>Nov 2011</a:t>
          </a:r>
          <a:endParaRPr lang="en-GB" sz="1000" b="0" noProof="0" dirty="0">
            <a:solidFill>
              <a:schemeClr val="tx2"/>
            </a:solidFill>
          </a:endParaRPr>
        </a:p>
      </dgm:t>
    </dgm:pt>
    <dgm:pt modelId="{E06B2435-7605-4E77-944C-EF15F1B3AC98}" type="parTrans" cxnId="{F53AD5C6-FEBE-48CD-9EC1-36D73D870049}">
      <dgm:prSet/>
      <dgm:spPr/>
      <dgm:t>
        <a:bodyPr/>
        <a:lstStyle/>
        <a:p>
          <a:endParaRPr lang="pt-PT" sz="1000" b="1">
            <a:solidFill>
              <a:schemeClr val="tx2"/>
            </a:solidFill>
          </a:endParaRPr>
        </a:p>
      </dgm:t>
    </dgm:pt>
    <dgm:pt modelId="{14BD844E-268A-4752-B1AC-2CEDDA39EFF3}" type="sibTrans" cxnId="{F53AD5C6-FEBE-48CD-9EC1-36D73D870049}">
      <dgm:prSet/>
      <dgm:spPr/>
      <dgm:t>
        <a:bodyPr/>
        <a:lstStyle/>
        <a:p>
          <a:endParaRPr lang="pt-PT" sz="1000" b="1">
            <a:solidFill>
              <a:schemeClr val="tx2"/>
            </a:solidFill>
          </a:endParaRPr>
        </a:p>
      </dgm:t>
    </dgm:pt>
    <dgm:pt modelId="{7F446D12-FC6A-4A17-B72A-EF00900772C8}">
      <dgm:prSet phldrT="[Text]" custT="1"/>
      <dgm:spPr>
        <a:noFill/>
      </dgm:spPr>
      <dgm:t>
        <a:bodyPr/>
        <a:lstStyle/>
        <a:p>
          <a:r>
            <a:rPr lang="en-GB" sz="1000" b="0" noProof="0" dirty="0" smtClean="0">
              <a:solidFill>
                <a:schemeClr val="tx2"/>
              </a:solidFill>
            </a:rPr>
            <a:t>Jun 2009</a:t>
          </a:r>
          <a:endParaRPr lang="en-GB" sz="1000" b="0" noProof="0" dirty="0">
            <a:solidFill>
              <a:schemeClr val="tx2"/>
            </a:solidFill>
            <a:latin typeface="Verdana" pitchFamily="34" charset="0"/>
            <a:ea typeface="Verdana" pitchFamily="34" charset="0"/>
            <a:cs typeface="Verdana" pitchFamily="34" charset="0"/>
          </a:endParaRPr>
        </a:p>
      </dgm:t>
    </dgm:pt>
    <dgm:pt modelId="{9906A5EE-685A-4E7D-805E-D32B670EE8F1}" type="parTrans" cxnId="{71D319C1-FF81-4B6B-A314-E26287401254}">
      <dgm:prSet/>
      <dgm:spPr/>
      <dgm:t>
        <a:bodyPr/>
        <a:lstStyle/>
        <a:p>
          <a:endParaRPr lang="pt-PT" sz="1000" b="1">
            <a:solidFill>
              <a:schemeClr val="tx2"/>
            </a:solidFill>
          </a:endParaRPr>
        </a:p>
      </dgm:t>
    </dgm:pt>
    <dgm:pt modelId="{7675DD88-0AC6-447A-8B48-36BDD440A768}" type="sibTrans" cxnId="{71D319C1-FF81-4B6B-A314-E26287401254}">
      <dgm:prSet/>
      <dgm:spPr/>
      <dgm:t>
        <a:bodyPr/>
        <a:lstStyle/>
        <a:p>
          <a:endParaRPr lang="pt-PT" sz="1000" b="1">
            <a:solidFill>
              <a:schemeClr val="tx2"/>
            </a:solidFill>
          </a:endParaRPr>
        </a:p>
      </dgm:t>
    </dgm:pt>
    <dgm:pt modelId="{19A1D14B-1E2E-48F0-8AFB-7BF412BA9E49}">
      <dgm:prSet phldrT="[Text]" custT="1"/>
      <dgm:spPr>
        <a:noFill/>
      </dgm:spPr>
      <dgm:t>
        <a:bodyPr/>
        <a:lstStyle/>
        <a:p>
          <a:r>
            <a:rPr lang="en-GB" sz="1000" b="0" noProof="0" dirty="0" smtClean="0">
              <a:solidFill>
                <a:schemeClr val="tx2"/>
              </a:solidFill>
              <a:latin typeface="Verdana" pitchFamily="34" charset="0"/>
              <a:cs typeface="+mn-cs"/>
            </a:rPr>
            <a:t>Sep 2008</a:t>
          </a:r>
          <a:endParaRPr lang="en-GB" sz="1000" b="0" noProof="0" dirty="0">
            <a:solidFill>
              <a:schemeClr val="tx2"/>
            </a:solidFill>
          </a:endParaRPr>
        </a:p>
      </dgm:t>
    </dgm:pt>
    <dgm:pt modelId="{31FB2484-7C37-4865-B1FE-135F5D61CFE0}" type="parTrans" cxnId="{7FC3ABC7-3BE7-4D02-BD00-943E17CA8B46}">
      <dgm:prSet/>
      <dgm:spPr/>
      <dgm:t>
        <a:bodyPr/>
        <a:lstStyle/>
        <a:p>
          <a:endParaRPr lang="pt-PT" sz="1000" b="1">
            <a:solidFill>
              <a:schemeClr val="tx2"/>
            </a:solidFill>
          </a:endParaRPr>
        </a:p>
      </dgm:t>
    </dgm:pt>
    <dgm:pt modelId="{C53541B7-1B2B-4649-A00A-E59AFBCEB923}" type="sibTrans" cxnId="{7FC3ABC7-3BE7-4D02-BD00-943E17CA8B46}">
      <dgm:prSet/>
      <dgm:spPr/>
      <dgm:t>
        <a:bodyPr/>
        <a:lstStyle/>
        <a:p>
          <a:endParaRPr lang="pt-PT" sz="1000" b="1">
            <a:solidFill>
              <a:schemeClr val="tx2"/>
            </a:solidFill>
          </a:endParaRPr>
        </a:p>
      </dgm:t>
    </dgm:pt>
    <dgm:pt modelId="{9EFAEA02-FD6D-4D96-9F8E-C3E2638ADAB5}">
      <dgm:prSet phldrT="[Text]" custT="1"/>
      <dgm:spPr>
        <a:noFill/>
      </dgm:spPr>
      <dgm:t>
        <a:bodyPr/>
        <a:lstStyle/>
        <a:p>
          <a:r>
            <a:rPr lang="en-GB" sz="1000" b="0" noProof="0" dirty="0" smtClean="0">
              <a:solidFill>
                <a:schemeClr val="tx2"/>
              </a:solidFill>
            </a:rPr>
            <a:t>Jun 2010</a:t>
          </a:r>
          <a:endParaRPr lang="en-GB" sz="1000" b="0" noProof="0" dirty="0">
            <a:solidFill>
              <a:schemeClr val="tx2"/>
            </a:solidFill>
          </a:endParaRPr>
        </a:p>
      </dgm:t>
    </dgm:pt>
    <dgm:pt modelId="{D5B4C1B6-BF21-496D-A27F-1BC052C0C612}" type="parTrans" cxnId="{E20E379A-8D40-459A-979B-2940FFE8DDBA}">
      <dgm:prSet/>
      <dgm:spPr/>
      <dgm:t>
        <a:bodyPr/>
        <a:lstStyle/>
        <a:p>
          <a:endParaRPr lang="pt-PT" sz="1000" b="1">
            <a:solidFill>
              <a:schemeClr val="tx2"/>
            </a:solidFill>
          </a:endParaRPr>
        </a:p>
      </dgm:t>
    </dgm:pt>
    <dgm:pt modelId="{493384D7-EB75-4E05-BE6E-0B6BA0846026}" type="sibTrans" cxnId="{E20E379A-8D40-459A-979B-2940FFE8DDBA}">
      <dgm:prSet/>
      <dgm:spPr/>
      <dgm:t>
        <a:bodyPr/>
        <a:lstStyle/>
        <a:p>
          <a:endParaRPr lang="pt-PT" sz="1000" b="1">
            <a:solidFill>
              <a:schemeClr val="tx2"/>
            </a:solidFill>
          </a:endParaRPr>
        </a:p>
      </dgm:t>
    </dgm:pt>
    <dgm:pt modelId="{FA6E6691-8975-4FA0-9C83-2F01CBFB4349}">
      <dgm:prSet phldrT="[Text]" custT="1"/>
      <dgm:spPr>
        <a:noFill/>
      </dgm:spPr>
      <dgm:t>
        <a:bodyPr/>
        <a:lstStyle/>
        <a:p>
          <a:r>
            <a:rPr lang="en-GB" sz="1000" b="0" noProof="0" dirty="0" smtClean="0">
              <a:solidFill>
                <a:schemeClr val="tx2"/>
              </a:solidFill>
              <a:latin typeface="Verdana" pitchFamily="34" charset="0"/>
            </a:rPr>
            <a:t>Jul 2010</a:t>
          </a:r>
          <a:endParaRPr lang="en-GB" sz="1000" b="0" noProof="0" dirty="0">
            <a:solidFill>
              <a:schemeClr val="tx2"/>
            </a:solidFill>
          </a:endParaRPr>
        </a:p>
      </dgm:t>
    </dgm:pt>
    <dgm:pt modelId="{0CB45F44-10B5-4F23-9CC1-B4016D453944}" type="parTrans" cxnId="{5040CD06-2843-4C0C-B593-355AFF7DCE9D}">
      <dgm:prSet/>
      <dgm:spPr/>
      <dgm:t>
        <a:bodyPr/>
        <a:lstStyle/>
        <a:p>
          <a:endParaRPr lang="pt-PT" sz="1000" b="1">
            <a:solidFill>
              <a:schemeClr val="tx2"/>
            </a:solidFill>
          </a:endParaRPr>
        </a:p>
      </dgm:t>
    </dgm:pt>
    <dgm:pt modelId="{C1A90D1A-EF87-4323-814A-AEF4A774A551}" type="sibTrans" cxnId="{5040CD06-2843-4C0C-B593-355AFF7DCE9D}">
      <dgm:prSet/>
      <dgm:spPr/>
      <dgm:t>
        <a:bodyPr/>
        <a:lstStyle/>
        <a:p>
          <a:endParaRPr lang="pt-PT" sz="1000" b="1">
            <a:solidFill>
              <a:schemeClr val="tx2"/>
            </a:solidFill>
          </a:endParaRPr>
        </a:p>
      </dgm:t>
    </dgm:pt>
    <dgm:pt modelId="{E3FED843-AF5E-4A5C-AE57-840BF55C2CB4}">
      <dgm:prSet phldrT="[Text]" custT="1"/>
      <dgm:spPr>
        <a:noFill/>
      </dgm:spPr>
      <dgm:t>
        <a:bodyPr/>
        <a:lstStyle/>
        <a:p>
          <a:r>
            <a:rPr lang="en-GB" sz="1000" b="0" noProof="0" dirty="0" smtClean="0">
              <a:solidFill>
                <a:schemeClr val="tx2"/>
              </a:solidFill>
              <a:latin typeface="Verdana" pitchFamily="34" charset="0"/>
            </a:rPr>
            <a:t>Sep 2008</a:t>
          </a:r>
          <a:endParaRPr lang="en-GB" sz="1000" b="0" noProof="0" dirty="0">
            <a:solidFill>
              <a:schemeClr val="tx2"/>
            </a:solidFill>
          </a:endParaRPr>
        </a:p>
      </dgm:t>
    </dgm:pt>
    <dgm:pt modelId="{86B8921F-4434-4B85-BF34-288C8AA8AB94}" type="parTrans" cxnId="{C477C6AE-8641-4DC0-8A95-FABABE91523B}">
      <dgm:prSet/>
      <dgm:spPr/>
      <dgm:t>
        <a:bodyPr/>
        <a:lstStyle/>
        <a:p>
          <a:endParaRPr lang="pt-PT" sz="1000" b="1">
            <a:solidFill>
              <a:schemeClr val="tx2"/>
            </a:solidFill>
          </a:endParaRPr>
        </a:p>
      </dgm:t>
    </dgm:pt>
    <dgm:pt modelId="{CF520C06-26B7-42A8-B7EA-6E494FC6BB26}" type="sibTrans" cxnId="{C477C6AE-8641-4DC0-8A95-FABABE91523B}">
      <dgm:prSet/>
      <dgm:spPr/>
      <dgm:t>
        <a:bodyPr/>
        <a:lstStyle/>
        <a:p>
          <a:endParaRPr lang="pt-PT" sz="1000" b="1">
            <a:solidFill>
              <a:schemeClr val="tx2"/>
            </a:solidFill>
          </a:endParaRPr>
        </a:p>
      </dgm:t>
    </dgm:pt>
    <dgm:pt modelId="{5C7B5F13-5EAB-4B7B-AC42-95DA703594B3}">
      <dgm:prSet phldrT="[Text]" custT="1"/>
      <dgm:spPr>
        <a:noFill/>
      </dgm:spPr>
      <dgm:t>
        <a:bodyPr/>
        <a:lstStyle/>
        <a:p>
          <a:r>
            <a:rPr lang="en-GB" sz="1000" b="0" noProof="0" dirty="0" smtClean="0">
              <a:solidFill>
                <a:schemeClr val="tx2"/>
              </a:solidFill>
              <a:latin typeface="Verdana" pitchFamily="34" charset="0"/>
              <a:cs typeface="+mn-cs"/>
            </a:rPr>
            <a:t>Apr 2011</a:t>
          </a:r>
          <a:endParaRPr lang="en-GB" sz="1000" b="0" noProof="0" dirty="0">
            <a:solidFill>
              <a:schemeClr val="tx2"/>
            </a:solidFill>
          </a:endParaRPr>
        </a:p>
      </dgm:t>
    </dgm:pt>
    <dgm:pt modelId="{8C45D895-0CA3-4DC9-9E29-A9107549BB09}" type="parTrans" cxnId="{F3185FA6-7B85-4E83-83C6-8744E50C9214}">
      <dgm:prSet/>
      <dgm:spPr/>
      <dgm:t>
        <a:bodyPr/>
        <a:lstStyle/>
        <a:p>
          <a:endParaRPr lang="pt-PT" sz="1000" b="1">
            <a:solidFill>
              <a:schemeClr val="tx2"/>
            </a:solidFill>
          </a:endParaRPr>
        </a:p>
      </dgm:t>
    </dgm:pt>
    <dgm:pt modelId="{627A63D1-B0DE-445C-AA2D-D20B4D0B0979}" type="sibTrans" cxnId="{F3185FA6-7B85-4E83-83C6-8744E50C9214}">
      <dgm:prSet/>
      <dgm:spPr/>
      <dgm:t>
        <a:bodyPr/>
        <a:lstStyle/>
        <a:p>
          <a:endParaRPr lang="pt-PT" sz="1000" b="1">
            <a:solidFill>
              <a:schemeClr val="tx2"/>
            </a:solidFill>
          </a:endParaRPr>
        </a:p>
      </dgm:t>
    </dgm:pt>
    <dgm:pt modelId="{611A9A85-B19D-4C92-AA1C-9887D8FAEDC0}">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 Apr 2011</a:t>
          </a:r>
          <a:endParaRPr lang="en-GB" sz="1000" b="0" noProof="0" dirty="0">
            <a:solidFill>
              <a:schemeClr val="tx2"/>
            </a:solidFill>
            <a:latin typeface="Verdana" pitchFamily="34" charset="0"/>
            <a:ea typeface="Verdana" pitchFamily="34" charset="0"/>
            <a:cs typeface="Verdana" pitchFamily="34" charset="0"/>
          </a:endParaRPr>
        </a:p>
      </dgm:t>
    </dgm:pt>
    <dgm:pt modelId="{822B0521-DC63-40F2-8F95-DEFF7619F246}" type="parTrans" cxnId="{BDF106EF-76F9-4B03-95FF-BE9321EB1552}">
      <dgm:prSet/>
      <dgm:spPr/>
      <dgm:t>
        <a:bodyPr/>
        <a:lstStyle/>
        <a:p>
          <a:endParaRPr lang="pt-PT" sz="1000" b="1">
            <a:solidFill>
              <a:schemeClr val="tx2"/>
            </a:solidFill>
          </a:endParaRPr>
        </a:p>
      </dgm:t>
    </dgm:pt>
    <dgm:pt modelId="{116C9207-F796-477D-9575-48EEF3DFE239}" type="sibTrans" cxnId="{BDF106EF-76F9-4B03-95FF-BE9321EB1552}">
      <dgm:prSet/>
      <dgm:spPr/>
      <dgm:t>
        <a:bodyPr/>
        <a:lstStyle/>
        <a:p>
          <a:endParaRPr lang="pt-PT" sz="1000" b="1">
            <a:solidFill>
              <a:schemeClr val="tx2"/>
            </a:solidFill>
          </a:endParaRPr>
        </a:p>
      </dgm:t>
    </dgm:pt>
    <dgm:pt modelId="{A0A8B45C-D9D7-49E5-9B66-4EAD4F1D3959}">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Apr 2010</a:t>
          </a:r>
          <a:endParaRPr lang="en-GB" sz="1000" b="0" noProof="0" dirty="0">
            <a:solidFill>
              <a:schemeClr val="tx2"/>
            </a:solidFill>
            <a:latin typeface="Verdana" pitchFamily="34" charset="0"/>
            <a:ea typeface="Verdana" pitchFamily="34" charset="0"/>
            <a:cs typeface="Verdana" pitchFamily="34" charset="0"/>
          </a:endParaRPr>
        </a:p>
      </dgm:t>
    </dgm:pt>
    <dgm:pt modelId="{8EB21F7F-7C7E-4E1E-8111-58C292872224}" type="parTrans" cxnId="{DD93D4F7-D017-4EE5-A0BE-32FC3AC150D6}">
      <dgm:prSet/>
      <dgm:spPr/>
      <dgm:t>
        <a:bodyPr/>
        <a:lstStyle/>
        <a:p>
          <a:endParaRPr lang="pt-PT" sz="1000" b="1">
            <a:solidFill>
              <a:schemeClr val="tx2"/>
            </a:solidFill>
          </a:endParaRPr>
        </a:p>
      </dgm:t>
    </dgm:pt>
    <dgm:pt modelId="{5105E5F3-7E49-461C-AE15-99DAF9AFC42B}" type="sibTrans" cxnId="{DD93D4F7-D017-4EE5-A0BE-32FC3AC150D6}">
      <dgm:prSet/>
      <dgm:spPr/>
      <dgm:t>
        <a:bodyPr/>
        <a:lstStyle/>
        <a:p>
          <a:endParaRPr lang="pt-PT" sz="1000" b="1">
            <a:solidFill>
              <a:schemeClr val="tx2"/>
            </a:solidFill>
          </a:endParaRPr>
        </a:p>
      </dgm:t>
    </dgm:pt>
    <dgm:pt modelId="{3D7B7C11-0543-4919-9701-003EAB1565E2}">
      <dgm:prSet phldrT="[Text]" custT="1"/>
      <dgm:spPr>
        <a:noFill/>
      </dgm:spPr>
      <dgm:t>
        <a:bodyPr/>
        <a:lstStyle/>
        <a:p>
          <a:r>
            <a:rPr lang="en-GB" sz="1000" b="0" noProof="0" dirty="0" smtClean="0">
              <a:solidFill>
                <a:schemeClr val="tx2"/>
              </a:solidFill>
              <a:latin typeface="Verdana" pitchFamily="34" charset="0"/>
            </a:rPr>
            <a:t>Aug 2011</a:t>
          </a:r>
          <a:endParaRPr lang="en-GB" sz="1000" b="0" noProof="0" dirty="0">
            <a:solidFill>
              <a:schemeClr val="tx2"/>
            </a:solidFill>
          </a:endParaRPr>
        </a:p>
      </dgm:t>
    </dgm:pt>
    <dgm:pt modelId="{5169DDDF-46A8-468F-8788-3B1963C31351}" type="sibTrans" cxnId="{2BED1449-505D-46D0-9E0D-9A29E9E57617}">
      <dgm:prSet/>
      <dgm:spPr/>
      <dgm:t>
        <a:bodyPr/>
        <a:lstStyle/>
        <a:p>
          <a:endParaRPr lang="pt-PT" sz="1000" b="1">
            <a:solidFill>
              <a:schemeClr val="tx2"/>
            </a:solidFill>
          </a:endParaRPr>
        </a:p>
      </dgm:t>
    </dgm:pt>
    <dgm:pt modelId="{B178DB25-006B-4587-B8A8-7865EF311624}" type="parTrans" cxnId="{2BED1449-505D-46D0-9E0D-9A29E9E57617}">
      <dgm:prSet/>
      <dgm:spPr/>
      <dgm:t>
        <a:bodyPr/>
        <a:lstStyle/>
        <a:p>
          <a:endParaRPr lang="pt-PT" sz="1000" b="1">
            <a:solidFill>
              <a:schemeClr val="tx2"/>
            </a:solidFill>
          </a:endParaRPr>
        </a:p>
      </dgm:t>
    </dgm:pt>
    <dgm:pt modelId="{F8574D98-D778-44C2-8F02-3069EBCAA737}">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Mar 2010</a:t>
          </a:r>
          <a:endParaRPr lang="en-GB" sz="1000" b="0" noProof="0" dirty="0">
            <a:solidFill>
              <a:schemeClr val="tx2"/>
            </a:solidFill>
            <a:latin typeface="Verdana" pitchFamily="34" charset="0"/>
            <a:ea typeface="Verdana" pitchFamily="34" charset="0"/>
            <a:cs typeface="Verdana" pitchFamily="34" charset="0"/>
          </a:endParaRPr>
        </a:p>
      </dgm:t>
    </dgm:pt>
    <dgm:pt modelId="{9C03FF89-112A-4C05-8DA1-13EFB24951F2}" type="parTrans" cxnId="{5C5CD939-97CA-45BC-96FD-EB2AC3232AED}">
      <dgm:prSet/>
      <dgm:spPr/>
      <dgm:t>
        <a:bodyPr/>
        <a:lstStyle/>
        <a:p>
          <a:endParaRPr lang="pt-PT">
            <a:solidFill>
              <a:schemeClr val="tx2"/>
            </a:solidFill>
          </a:endParaRPr>
        </a:p>
      </dgm:t>
    </dgm:pt>
    <dgm:pt modelId="{D6C85CA5-4471-4817-8CA0-DA06B28347B2}" type="sibTrans" cxnId="{5C5CD939-97CA-45BC-96FD-EB2AC3232AED}">
      <dgm:prSet/>
      <dgm:spPr/>
      <dgm:t>
        <a:bodyPr/>
        <a:lstStyle/>
        <a:p>
          <a:endParaRPr lang="pt-PT">
            <a:solidFill>
              <a:schemeClr val="tx2"/>
            </a:solidFill>
          </a:endParaRPr>
        </a:p>
      </dgm:t>
    </dgm:pt>
    <dgm:pt modelId="{62DB18D6-E2C7-4E08-B13C-DA50AF9C3571}">
      <dgm:prSet phldrT="[Text]" custT="1"/>
      <dgm:spPr>
        <a:noFill/>
      </dgm:spPr>
      <dgm:t>
        <a:bodyPr/>
        <a:lstStyle/>
        <a:p>
          <a:r>
            <a:rPr lang="en-GB" sz="1000" b="0" noProof="0" dirty="0" smtClean="0">
              <a:solidFill>
                <a:schemeClr val="tx2"/>
              </a:solidFill>
              <a:latin typeface="Verdana" pitchFamily="34" charset="0"/>
            </a:rPr>
            <a:t>Sep 2009</a:t>
          </a:r>
          <a:endParaRPr lang="en-GB" sz="1000" b="0" noProof="0" dirty="0">
            <a:solidFill>
              <a:schemeClr val="tx2"/>
            </a:solidFill>
            <a:latin typeface="Verdana" pitchFamily="34" charset="0"/>
            <a:ea typeface="Verdana" pitchFamily="34" charset="0"/>
            <a:cs typeface="Verdana" pitchFamily="34" charset="0"/>
          </a:endParaRPr>
        </a:p>
      </dgm:t>
    </dgm:pt>
    <dgm:pt modelId="{8BF7E746-592F-4D35-A7F9-96CB25A0976F}" type="parTrans" cxnId="{894CF35E-1387-4688-B2CB-494483B779A9}">
      <dgm:prSet/>
      <dgm:spPr/>
      <dgm:t>
        <a:bodyPr/>
        <a:lstStyle/>
        <a:p>
          <a:endParaRPr lang="pt-PT">
            <a:solidFill>
              <a:schemeClr val="tx2"/>
            </a:solidFill>
          </a:endParaRPr>
        </a:p>
      </dgm:t>
    </dgm:pt>
    <dgm:pt modelId="{0A0E322F-591B-4195-B247-E9CB46FE06D6}" type="sibTrans" cxnId="{894CF35E-1387-4688-B2CB-494483B779A9}">
      <dgm:prSet/>
      <dgm:spPr/>
      <dgm:t>
        <a:bodyPr/>
        <a:lstStyle/>
        <a:p>
          <a:endParaRPr lang="pt-PT">
            <a:solidFill>
              <a:schemeClr val="tx2"/>
            </a:solidFill>
          </a:endParaRPr>
        </a:p>
      </dgm:t>
    </dgm:pt>
    <dgm:pt modelId="{1CE920A2-1AC5-43D9-A280-5C2E0EF1379C}">
      <dgm:prSet phldrT="[Text]" custT="1"/>
      <dgm:spPr>
        <a:noFill/>
      </dgm:spPr>
      <dgm:t>
        <a:bodyPr/>
        <a:lstStyle/>
        <a:p>
          <a:r>
            <a:rPr lang="en-GB" sz="1000" b="0" noProof="0" dirty="0" smtClean="0">
              <a:solidFill>
                <a:schemeClr val="tx2"/>
              </a:solidFill>
              <a:latin typeface="Verdana" pitchFamily="34" charset="0"/>
            </a:rPr>
            <a:t>Sep 2011</a:t>
          </a:r>
          <a:endParaRPr lang="en-GB" sz="1000" b="0" noProof="0" dirty="0">
            <a:solidFill>
              <a:schemeClr val="tx2"/>
            </a:solidFill>
            <a:latin typeface="Verdana" pitchFamily="34" charset="0"/>
            <a:ea typeface="Verdana" pitchFamily="34" charset="0"/>
            <a:cs typeface="Verdana" pitchFamily="34" charset="0"/>
          </a:endParaRPr>
        </a:p>
      </dgm:t>
    </dgm:pt>
    <dgm:pt modelId="{68ABB3B7-B8A2-4BEA-A7E1-3586EB96A1C6}" type="parTrans" cxnId="{2CA7C691-F4E1-4A20-A34A-0DA8FFDB157A}">
      <dgm:prSet/>
      <dgm:spPr/>
      <dgm:t>
        <a:bodyPr/>
        <a:lstStyle/>
        <a:p>
          <a:endParaRPr lang="pt-PT">
            <a:solidFill>
              <a:schemeClr val="tx2"/>
            </a:solidFill>
          </a:endParaRPr>
        </a:p>
      </dgm:t>
    </dgm:pt>
    <dgm:pt modelId="{6B04EF17-7190-4E12-9959-A07AC1423A49}" type="sibTrans" cxnId="{2CA7C691-F4E1-4A20-A34A-0DA8FFDB157A}">
      <dgm:prSet/>
      <dgm:spPr/>
      <dgm:t>
        <a:bodyPr/>
        <a:lstStyle/>
        <a:p>
          <a:endParaRPr lang="pt-PT">
            <a:solidFill>
              <a:schemeClr val="tx2"/>
            </a:solidFill>
          </a:endParaRPr>
        </a:p>
      </dgm:t>
    </dgm:pt>
    <dgm:pt modelId="{3C59E758-BC04-4960-A3D7-7A54615D8187}">
      <dgm:prSet phldrT="[Text]" custT="1"/>
      <dgm:spPr>
        <a:noFill/>
      </dgm:spPr>
      <dgm:t>
        <a:bodyPr/>
        <a:lstStyle/>
        <a:p>
          <a:r>
            <a:rPr lang="en-GB" sz="1000" b="0" noProof="0" dirty="0" smtClean="0">
              <a:solidFill>
                <a:schemeClr val="tx2"/>
              </a:solidFill>
              <a:latin typeface="Verdana" pitchFamily="34" charset="0"/>
            </a:rPr>
            <a:t>June 2012</a:t>
          </a:r>
          <a:endParaRPr lang="en-GB" sz="1000" b="0" noProof="0" dirty="0">
            <a:solidFill>
              <a:schemeClr val="tx2"/>
            </a:solidFill>
            <a:latin typeface="Verdana" pitchFamily="34" charset="0"/>
            <a:ea typeface="Verdana" pitchFamily="34" charset="0"/>
            <a:cs typeface="Verdana" pitchFamily="34" charset="0"/>
          </a:endParaRPr>
        </a:p>
      </dgm:t>
    </dgm:pt>
    <dgm:pt modelId="{FA25457A-1746-4E36-9872-289DA712CDE2}" type="parTrans" cxnId="{0AE2FBBA-D0F8-40C0-B5B4-7BF64E855389}">
      <dgm:prSet/>
      <dgm:spPr/>
      <dgm:t>
        <a:bodyPr/>
        <a:lstStyle/>
        <a:p>
          <a:endParaRPr lang="pt-PT">
            <a:solidFill>
              <a:schemeClr val="tx2"/>
            </a:solidFill>
          </a:endParaRPr>
        </a:p>
      </dgm:t>
    </dgm:pt>
    <dgm:pt modelId="{3B034153-F095-4EBD-B753-3F1345D4726E}" type="sibTrans" cxnId="{0AE2FBBA-D0F8-40C0-B5B4-7BF64E855389}">
      <dgm:prSet/>
      <dgm:spPr/>
      <dgm:t>
        <a:bodyPr/>
        <a:lstStyle/>
        <a:p>
          <a:endParaRPr lang="pt-PT">
            <a:solidFill>
              <a:schemeClr val="tx2"/>
            </a:solidFill>
          </a:endParaRPr>
        </a:p>
      </dgm:t>
    </dgm:pt>
    <dgm:pt modelId="{42EA0CC8-0709-4FF7-B31F-7B4594F16541}" type="pres">
      <dgm:prSet presAssocID="{C210CB0B-6A39-4AEC-AF44-D5586201B8EF}" presName="Name0" presStyleCnt="0">
        <dgm:presLayoutVars>
          <dgm:dir/>
          <dgm:animLvl val="lvl"/>
          <dgm:resizeHandles val="exact"/>
        </dgm:presLayoutVars>
      </dgm:prSet>
      <dgm:spPr/>
      <dgm:t>
        <a:bodyPr/>
        <a:lstStyle/>
        <a:p>
          <a:endParaRPr lang="pt-PT"/>
        </a:p>
      </dgm:t>
    </dgm:pt>
    <dgm:pt modelId="{4BC2D065-5AAB-4D7C-AA4C-050FBF2BA9F2}" type="pres">
      <dgm:prSet presAssocID="{E065DA1D-718F-4CEB-84AC-0A76325B8BCF}" presName="linNode" presStyleCnt="0"/>
      <dgm:spPr/>
    </dgm:pt>
    <dgm:pt modelId="{3708AAD2-13B9-43A3-A795-33F001ACE748}" type="pres">
      <dgm:prSet presAssocID="{E065DA1D-718F-4CEB-84AC-0A76325B8BCF}" presName="parentText" presStyleLbl="node1" presStyleIdx="0" presStyleCnt="18" custScaleX="260479" custScaleY="358143" custLinFactNeighborY="19316">
        <dgm:presLayoutVars>
          <dgm:chMax val="1"/>
          <dgm:bulletEnabled val="1"/>
        </dgm:presLayoutVars>
      </dgm:prSet>
      <dgm:spPr/>
      <dgm:t>
        <a:bodyPr/>
        <a:lstStyle/>
        <a:p>
          <a:endParaRPr lang="pt-PT"/>
        </a:p>
      </dgm:t>
    </dgm:pt>
    <dgm:pt modelId="{D6DE9619-5CEB-4562-9216-43BB7CF43EBB}" type="pres">
      <dgm:prSet presAssocID="{1B888DD2-73D4-45F2-939E-890739557D75}" presName="sp" presStyleCnt="0"/>
      <dgm:spPr/>
    </dgm:pt>
    <dgm:pt modelId="{607190C4-BF06-4359-85F2-4FD43E254D9C}" type="pres">
      <dgm:prSet presAssocID="{6A353D0B-BAED-484A-8FC4-BFAB6140B0DC}" presName="linNode" presStyleCnt="0"/>
      <dgm:spPr/>
    </dgm:pt>
    <dgm:pt modelId="{011B91EB-59D2-410B-9D9D-30A7F2F2F381}" type="pres">
      <dgm:prSet presAssocID="{6A353D0B-BAED-484A-8FC4-BFAB6140B0DC}" presName="parentText" presStyleLbl="node1" presStyleIdx="1" presStyleCnt="18" custScaleX="260479" custScaleY="275471" custLinFactNeighborY="27954">
        <dgm:presLayoutVars>
          <dgm:chMax val="1"/>
          <dgm:bulletEnabled val="1"/>
        </dgm:presLayoutVars>
      </dgm:prSet>
      <dgm:spPr/>
      <dgm:t>
        <a:bodyPr/>
        <a:lstStyle/>
        <a:p>
          <a:endParaRPr lang="pt-PT"/>
        </a:p>
      </dgm:t>
    </dgm:pt>
    <dgm:pt modelId="{A15628E7-8613-4CD3-97DE-F97910DC7E2F}" type="pres">
      <dgm:prSet presAssocID="{945A0F43-90B9-4890-A7AB-8E04F59834EC}" presName="sp" presStyleCnt="0"/>
      <dgm:spPr/>
    </dgm:pt>
    <dgm:pt modelId="{5D70DA17-F440-44B2-84C1-34084ED830FA}" type="pres">
      <dgm:prSet presAssocID="{3D15AB37-7918-40A5-B89C-F193D848DE17}" presName="linNode" presStyleCnt="0"/>
      <dgm:spPr/>
    </dgm:pt>
    <dgm:pt modelId="{4922F69D-2DCB-4233-A195-6E56DD5276E7}" type="pres">
      <dgm:prSet presAssocID="{3D15AB37-7918-40A5-B89C-F193D848DE17}" presName="parentText" presStyleLbl="node1" presStyleIdx="2" presStyleCnt="18" custScaleX="260479" custScaleY="275471">
        <dgm:presLayoutVars>
          <dgm:chMax val="1"/>
          <dgm:bulletEnabled val="1"/>
        </dgm:presLayoutVars>
      </dgm:prSet>
      <dgm:spPr/>
      <dgm:t>
        <a:bodyPr/>
        <a:lstStyle/>
        <a:p>
          <a:endParaRPr lang="pt-PT"/>
        </a:p>
      </dgm:t>
    </dgm:pt>
    <dgm:pt modelId="{E8DFEB70-1260-436B-8FB4-144E1B315D87}" type="pres">
      <dgm:prSet presAssocID="{A517D046-D91C-4390-9AF6-1AA2593328D5}" presName="sp" presStyleCnt="0"/>
      <dgm:spPr/>
    </dgm:pt>
    <dgm:pt modelId="{3B94C0B4-C5CA-401D-A724-711DB05E8DE5}" type="pres">
      <dgm:prSet presAssocID="{037385F8-7DE3-4292-9A17-1FE47491BEE3}" presName="linNode" presStyleCnt="0"/>
      <dgm:spPr/>
    </dgm:pt>
    <dgm:pt modelId="{B49A871F-D46D-46B9-A830-602391C3DEFF}" type="pres">
      <dgm:prSet presAssocID="{037385F8-7DE3-4292-9A17-1FE47491BEE3}" presName="parentText" presStyleLbl="node1" presStyleIdx="3" presStyleCnt="18" custScaleX="260479" custScaleY="275471">
        <dgm:presLayoutVars>
          <dgm:chMax val="1"/>
          <dgm:bulletEnabled val="1"/>
        </dgm:presLayoutVars>
      </dgm:prSet>
      <dgm:spPr/>
      <dgm:t>
        <a:bodyPr/>
        <a:lstStyle/>
        <a:p>
          <a:endParaRPr lang="pt-PT"/>
        </a:p>
      </dgm:t>
    </dgm:pt>
    <dgm:pt modelId="{68455B84-7EDE-466B-88CD-6257DE4F52F2}" type="pres">
      <dgm:prSet presAssocID="{3C831DB0-0EA6-410A-816A-239968E8BAA3}" presName="sp" presStyleCnt="0"/>
      <dgm:spPr/>
    </dgm:pt>
    <dgm:pt modelId="{2EDC747C-9C23-4A11-B090-439269DF2E79}" type="pres">
      <dgm:prSet presAssocID="{719696BB-05CD-4292-B136-A8F5B889DD76}" presName="linNode" presStyleCnt="0"/>
      <dgm:spPr/>
    </dgm:pt>
    <dgm:pt modelId="{8D50ED29-F7EF-48DD-80CD-F2026B458F15}" type="pres">
      <dgm:prSet presAssocID="{719696BB-05CD-4292-B136-A8F5B889DD76}" presName="parentText" presStyleLbl="node1" presStyleIdx="4" presStyleCnt="18" custScaleX="260479" custScaleY="275471">
        <dgm:presLayoutVars>
          <dgm:chMax val="1"/>
          <dgm:bulletEnabled val="1"/>
        </dgm:presLayoutVars>
      </dgm:prSet>
      <dgm:spPr/>
      <dgm:t>
        <a:bodyPr/>
        <a:lstStyle/>
        <a:p>
          <a:endParaRPr lang="pt-PT"/>
        </a:p>
      </dgm:t>
    </dgm:pt>
    <dgm:pt modelId="{209274AB-A0F3-4853-9332-DE09F2EB6606}" type="pres">
      <dgm:prSet presAssocID="{14BD844E-268A-4752-B1AC-2CEDDA39EFF3}" presName="sp" presStyleCnt="0"/>
      <dgm:spPr/>
    </dgm:pt>
    <dgm:pt modelId="{451CC03C-FE59-4744-8A06-80525E70FF2B}" type="pres">
      <dgm:prSet presAssocID="{7F446D12-FC6A-4A17-B72A-EF00900772C8}" presName="linNode" presStyleCnt="0"/>
      <dgm:spPr/>
    </dgm:pt>
    <dgm:pt modelId="{8C9D351C-E5CA-461D-99B1-03DA6EF30A93}" type="pres">
      <dgm:prSet presAssocID="{7F446D12-FC6A-4A17-B72A-EF00900772C8}" presName="parentText" presStyleLbl="node1" presStyleIdx="5" presStyleCnt="18" custScaleX="260479" custScaleY="275471">
        <dgm:presLayoutVars>
          <dgm:chMax val="1"/>
          <dgm:bulletEnabled val="1"/>
        </dgm:presLayoutVars>
      </dgm:prSet>
      <dgm:spPr/>
      <dgm:t>
        <a:bodyPr/>
        <a:lstStyle/>
        <a:p>
          <a:endParaRPr lang="pt-PT"/>
        </a:p>
      </dgm:t>
    </dgm:pt>
    <dgm:pt modelId="{D24526F6-10B2-4660-9B55-DC8860964BA5}" type="pres">
      <dgm:prSet presAssocID="{7675DD88-0AC6-447A-8B48-36BDD440A768}" presName="sp" presStyleCnt="0"/>
      <dgm:spPr/>
    </dgm:pt>
    <dgm:pt modelId="{27C2FCE7-8ADB-443E-97C4-93CA2945EE9A}" type="pres">
      <dgm:prSet presAssocID="{19A1D14B-1E2E-48F0-8AFB-7BF412BA9E49}" presName="linNode" presStyleCnt="0"/>
      <dgm:spPr/>
    </dgm:pt>
    <dgm:pt modelId="{17565B04-6D8C-41EA-BA15-16126E4079DE}" type="pres">
      <dgm:prSet presAssocID="{19A1D14B-1E2E-48F0-8AFB-7BF412BA9E49}" presName="parentText" presStyleLbl="node1" presStyleIdx="6" presStyleCnt="18" custScaleX="260479" custScaleY="275471">
        <dgm:presLayoutVars>
          <dgm:chMax val="1"/>
          <dgm:bulletEnabled val="1"/>
        </dgm:presLayoutVars>
      </dgm:prSet>
      <dgm:spPr/>
      <dgm:t>
        <a:bodyPr/>
        <a:lstStyle/>
        <a:p>
          <a:endParaRPr lang="pt-PT"/>
        </a:p>
      </dgm:t>
    </dgm:pt>
    <dgm:pt modelId="{87C89F7B-D076-47E4-8E9D-593DB9FE16DC}" type="pres">
      <dgm:prSet presAssocID="{C53541B7-1B2B-4649-A00A-E59AFBCEB923}" presName="sp" presStyleCnt="0"/>
      <dgm:spPr/>
    </dgm:pt>
    <dgm:pt modelId="{D7C6B41B-7310-4BD8-BD79-CF654BA25F9A}" type="pres">
      <dgm:prSet presAssocID="{3D7B7C11-0543-4919-9701-003EAB1565E2}" presName="linNode" presStyleCnt="0"/>
      <dgm:spPr/>
    </dgm:pt>
    <dgm:pt modelId="{556B3B73-37B5-42F3-834A-85EFD35D9DA4}" type="pres">
      <dgm:prSet presAssocID="{3D7B7C11-0543-4919-9701-003EAB1565E2}" presName="parentText" presStyleLbl="node1" presStyleIdx="7" presStyleCnt="18" custScaleX="260479" custScaleY="275471">
        <dgm:presLayoutVars>
          <dgm:chMax val="1"/>
          <dgm:bulletEnabled val="1"/>
        </dgm:presLayoutVars>
      </dgm:prSet>
      <dgm:spPr/>
      <dgm:t>
        <a:bodyPr/>
        <a:lstStyle/>
        <a:p>
          <a:endParaRPr lang="pt-PT"/>
        </a:p>
      </dgm:t>
    </dgm:pt>
    <dgm:pt modelId="{647F1D86-83EC-4C6D-8AD9-6E64357BECE7}" type="pres">
      <dgm:prSet presAssocID="{5169DDDF-46A8-468F-8788-3B1963C31351}" presName="sp" presStyleCnt="0"/>
      <dgm:spPr/>
    </dgm:pt>
    <dgm:pt modelId="{A3F4BF26-D9F4-41E3-90F0-88AD94A5DFEF}" type="pres">
      <dgm:prSet presAssocID="{9EFAEA02-FD6D-4D96-9F8E-C3E2638ADAB5}" presName="linNode" presStyleCnt="0"/>
      <dgm:spPr/>
    </dgm:pt>
    <dgm:pt modelId="{0AE86F4F-097C-4A6E-A6C3-53F0672438AB}" type="pres">
      <dgm:prSet presAssocID="{9EFAEA02-FD6D-4D96-9F8E-C3E2638ADAB5}" presName="parentText" presStyleLbl="node1" presStyleIdx="8" presStyleCnt="18" custScaleX="260479" custScaleY="275471">
        <dgm:presLayoutVars>
          <dgm:chMax val="1"/>
          <dgm:bulletEnabled val="1"/>
        </dgm:presLayoutVars>
      </dgm:prSet>
      <dgm:spPr/>
      <dgm:t>
        <a:bodyPr/>
        <a:lstStyle/>
        <a:p>
          <a:endParaRPr lang="pt-PT"/>
        </a:p>
      </dgm:t>
    </dgm:pt>
    <dgm:pt modelId="{ABF57051-158E-4167-AC72-E287C2CF0367}" type="pres">
      <dgm:prSet presAssocID="{493384D7-EB75-4E05-BE6E-0B6BA0846026}" presName="sp" presStyleCnt="0"/>
      <dgm:spPr/>
    </dgm:pt>
    <dgm:pt modelId="{129034B8-5C36-4AF0-815B-61F6BFC3F7A8}" type="pres">
      <dgm:prSet presAssocID="{FA6E6691-8975-4FA0-9C83-2F01CBFB4349}" presName="linNode" presStyleCnt="0"/>
      <dgm:spPr/>
    </dgm:pt>
    <dgm:pt modelId="{A48E988A-C0AC-4B33-BBE7-BD4D2673947E}" type="pres">
      <dgm:prSet presAssocID="{FA6E6691-8975-4FA0-9C83-2F01CBFB4349}" presName="parentText" presStyleLbl="node1" presStyleIdx="9" presStyleCnt="18" custScaleX="260479" custScaleY="275471">
        <dgm:presLayoutVars>
          <dgm:chMax val="1"/>
          <dgm:bulletEnabled val="1"/>
        </dgm:presLayoutVars>
      </dgm:prSet>
      <dgm:spPr/>
      <dgm:t>
        <a:bodyPr/>
        <a:lstStyle/>
        <a:p>
          <a:endParaRPr lang="pt-PT"/>
        </a:p>
      </dgm:t>
    </dgm:pt>
    <dgm:pt modelId="{543907E7-5CFD-4FE7-8E00-E354C68CC8F8}" type="pres">
      <dgm:prSet presAssocID="{C1A90D1A-EF87-4323-814A-AEF4A774A551}" presName="sp" presStyleCnt="0"/>
      <dgm:spPr/>
    </dgm:pt>
    <dgm:pt modelId="{0BF8A131-05BB-4B43-9FF2-C56A2161F055}" type="pres">
      <dgm:prSet presAssocID="{E3FED843-AF5E-4A5C-AE57-840BF55C2CB4}" presName="linNode" presStyleCnt="0"/>
      <dgm:spPr/>
    </dgm:pt>
    <dgm:pt modelId="{00FA87F8-4182-4196-AA03-87F37C4367FF}" type="pres">
      <dgm:prSet presAssocID="{E3FED843-AF5E-4A5C-AE57-840BF55C2CB4}" presName="parentText" presStyleLbl="node1" presStyleIdx="10" presStyleCnt="18" custScaleX="260479" custScaleY="275471">
        <dgm:presLayoutVars>
          <dgm:chMax val="1"/>
          <dgm:bulletEnabled val="1"/>
        </dgm:presLayoutVars>
      </dgm:prSet>
      <dgm:spPr/>
      <dgm:t>
        <a:bodyPr/>
        <a:lstStyle/>
        <a:p>
          <a:endParaRPr lang="pt-PT"/>
        </a:p>
      </dgm:t>
    </dgm:pt>
    <dgm:pt modelId="{9CCC6682-8FAB-4062-95C0-2384499179E4}" type="pres">
      <dgm:prSet presAssocID="{CF520C06-26B7-42A8-B7EA-6E494FC6BB26}" presName="sp" presStyleCnt="0"/>
      <dgm:spPr/>
    </dgm:pt>
    <dgm:pt modelId="{64EA1DED-0D47-44BF-AE72-1983DE42FD9C}" type="pres">
      <dgm:prSet presAssocID="{5C7B5F13-5EAB-4B7B-AC42-95DA703594B3}" presName="linNode" presStyleCnt="0"/>
      <dgm:spPr/>
    </dgm:pt>
    <dgm:pt modelId="{A79385F3-E832-4050-BA5C-C562AD30CD7C}" type="pres">
      <dgm:prSet presAssocID="{5C7B5F13-5EAB-4B7B-AC42-95DA703594B3}" presName="parentText" presStyleLbl="node1" presStyleIdx="11" presStyleCnt="18" custScaleX="260479" custScaleY="275471" custLinFactY="100000" custLinFactNeighborY="175231">
        <dgm:presLayoutVars>
          <dgm:chMax val="1"/>
          <dgm:bulletEnabled val="1"/>
        </dgm:presLayoutVars>
      </dgm:prSet>
      <dgm:spPr/>
      <dgm:t>
        <a:bodyPr/>
        <a:lstStyle/>
        <a:p>
          <a:endParaRPr lang="pt-PT"/>
        </a:p>
      </dgm:t>
    </dgm:pt>
    <dgm:pt modelId="{416D7747-91E6-4658-A240-15D96DC96E44}" type="pres">
      <dgm:prSet presAssocID="{627A63D1-B0DE-445C-AA2D-D20B4D0B0979}" presName="sp" presStyleCnt="0"/>
      <dgm:spPr/>
    </dgm:pt>
    <dgm:pt modelId="{41DF14C6-CBF2-48E7-907A-CAD7276DF959}" type="pres">
      <dgm:prSet presAssocID="{611A9A85-B19D-4C92-AA1C-9887D8FAEDC0}" presName="linNode" presStyleCnt="0"/>
      <dgm:spPr/>
    </dgm:pt>
    <dgm:pt modelId="{9766004F-F165-4057-AFD8-A6B9BBB68942}" type="pres">
      <dgm:prSet presAssocID="{611A9A85-B19D-4C92-AA1C-9887D8FAEDC0}" presName="parentText" presStyleLbl="node1" presStyleIdx="12" presStyleCnt="18" custScaleX="260479" custScaleY="275471" custLinFactY="100000" custLinFactNeighborX="2741" custLinFactNeighborY="195829">
        <dgm:presLayoutVars>
          <dgm:chMax val="1"/>
          <dgm:bulletEnabled val="1"/>
        </dgm:presLayoutVars>
      </dgm:prSet>
      <dgm:spPr/>
      <dgm:t>
        <a:bodyPr/>
        <a:lstStyle/>
        <a:p>
          <a:endParaRPr lang="pt-PT"/>
        </a:p>
      </dgm:t>
    </dgm:pt>
    <dgm:pt modelId="{6E8AA7C3-8569-4242-913C-BDFC6311FEC5}" type="pres">
      <dgm:prSet presAssocID="{116C9207-F796-477D-9575-48EEF3DFE239}" presName="sp" presStyleCnt="0"/>
      <dgm:spPr/>
    </dgm:pt>
    <dgm:pt modelId="{B3BBFC6F-E351-415B-B523-255CF1F7D588}" type="pres">
      <dgm:prSet presAssocID="{A0A8B45C-D9D7-49E5-9B66-4EAD4F1D3959}" presName="linNode" presStyleCnt="0"/>
      <dgm:spPr/>
    </dgm:pt>
    <dgm:pt modelId="{157ECA08-5850-4C33-BF76-F6F542EE79A3}" type="pres">
      <dgm:prSet presAssocID="{A0A8B45C-D9D7-49E5-9B66-4EAD4F1D3959}" presName="parentText" presStyleLbl="node1" presStyleIdx="13" presStyleCnt="18" custScaleX="260479" custScaleY="275471" custLinFactY="108570" custLinFactNeighborY="200000">
        <dgm:presLayoutVars>
          <dgm:chMax val="1"/>
          <dgm:bulletEnabled val="1"/>
        </dgm:presLayoutVars>
      </dgm:prSet>
      <dgm:spPr/>
      <dgm:t>
        <a:bodyPr/>
        <a:lstStyle/>
        <a:p>
          <a:endParaRPr lang="pt-PT"/>
        </a:p>
      </dgm:t>
    </dgm:pt>
    <dgm:pt modelId="{1118E735-3F15-4094-A55A-0E7F8851D472}" type="pres">
      <dgm:prSet presAssocID="{5105E5F3-7E49-461C-AE15-99DAF9AFC42B}" presName="sp" presStyleCnt="0"/>
      <dgm:spPr/>
    </dgm:pt>
    <dgm:pt modelId="{C3E0BBFF-06CE-4DF2-90A4-9A73C6774637}" type="pres">
      <dgm:prSet presAssocID="{F8574D98-D778-44C2-8F02-3069EBCAA737}" presName="linNode" presStyleCnt="0"/>
      <dgm:spPr/>
    </dgm:pt>
    <dgm:pt modelId="{49FABAFA-CDE9-45D8-B743-528A7F7F0127}" type="pres">
      <dgm:prSet presAssocID="{F8574D98-D778-44C2-8F02-3069EBCAA737}" presName="parentText" presStyleLbl="node1" presStyleIdx="14" presStyleCnt="18" custScaleX="260479" custScaleY="275471" custLinFactY="-400000" custLinFactNeighborY="-433797">
        <dgm:presLayoutVars>
          <dgm:chMax val="1"/>
          <dgm:bulletEnabled val="1"/>
        </dgm:presLayoutVars>
      </dgm:prSet>
      <dgm:spPr/>
      <dgm:t>
        <a:bodyPr/>
        <a:lstStyle/>
        <a:p>
          <a:endParaRPr lang="pt-PT"/>
        </a:p>
      </dgm:t>
    </dgm:pt>
    <dgm:pt modelId="{523C07ED-8CE3-44F5-AA0E-7CFABE4E9D39}" type="pres">
      <dgm:prSet presAssocID="{D6C85CA5-4471-4817-8CA0-DA06B28347B2}" presName="sp" presStyleCnt="0"/>
      <dgm:spPr/>
    </dgm:pt>
    <dgm:pt modelId="{703EE35B-64E3-45FD-A12E-040412FD30A6}" type="pres">
      <dgm:prSet presAssocID="{62DB18D6-E2C7-4E08-B13C-DA50AF9C3571}" presName="linNode" presStyleCnt="0"/>
      <dgm:spPr/>
    </dgm:pt>
    <dgm:pt modelId="{A5ECC645-A49B-4704-A63E-F8440D7C6EAC}" type="pres">
      <dgm:prSet presAssocID="{62DB18D6-E2C7-4E08-B13C-DA50AF9C3571}" presName="parentText" presStyleLbl="node1" presStyleIdx="15" presStyleCnt="18" custScaleX="260479" custScaleY="275471" custLinFactNeighborX="2741">
        <dgm:presLayoutVars>
          <dgm:chMax val="1"/>
          <dgm:bulletEnabled val="1"/>
        </dgm:presLayoutVars>
      </dgm:prSet>
      <dgm:spPr/>
      <dgm:t>
        <a:bodyPr/>
        <a:lstStyle/>
        <a:p>
          <a:endParaRPr lang="pt-PT"/>
        </a:p>
      </dgm:t>
    </dgm:pt>
    <dgm:pt modelId="{F6EAF44D-B290-4158-B74E-CCA95E200EB5}" type="pres">
      <dgm:prSet presAssocID="{0A0E322F-591B-4195-B247-E9CB46FE06D6}" presName="sp" presStyleCnt="0"/>
      <dgm:spPr/>
    </dgm:pt>
    <dgm:pt modelId="{CE4ED0FD-E75C-43AD-92EA-72258B8DEA1D}" type="pres">
      <dgm:prSet presAssocID="{1CE920A2-1AC5-43D9-A280-5C2E0EF1379C}" presName="linNode" presStyleCnt="0"/>
      <dgm:spPr/>
    </dgm:pt>
    <dgm:pt modelId="{74F247C2-F5A5-4DE8-8FAC-96AE7F0603E4}" type="pres">
      <dgm:prSet presAssocID="{1CE920A2-1AC5-43D9-A280-5C2E0EF1379C}" presName="parentText" presStyleLbl="node1" presStyleIdx="16" presStyleCnt="18" custScaleX="260479" custScaleY="275471">
        <dgm:presLayoutVars>
          <dgm:chMax val="1"/>
          <dgm:bulletEnabled val="1"/>
        </dgm:presLayoutVars>
      </dgm:prSet>
      <dgm:spPr/>
      <dgm:t>
        <a:bodyPr/>
        <a:lstStyle/>
        <a:p>
          <a:endParaRPr lang="pt-PT"/>
        </a:p>
      </dgm:t>
    </dgm:pt>
    <dgm:pt modelId="{F243B73C-33DC-4A58-8257-B491DCB34E6F}" type="pres">
      <dgm:prSet presAssocID="{6B04EF17-7190-4E12-9959-A07AC1423A49}" presName="sp" presStyleCnt="0"/>
      <dgm:spPr/>
    </dgm:pt>
    <dgm:pt modelId="{1E7E9102-F716-4092-9566-FA76C09E3E04}" type="pres">
      <dgm:prSet presAssocID="{3C59E758-BC04-4960-A3D7-7A54615D8187}" presName="linNode" presStyleCnt="0"/>
      <dgm:spPr/>
    </dgm:pt>
    <dgm:pt modelId="{0A30C451-F198-40D7-A25E-817E605B537C}" type="pres">
      <dgm:prSet presAssocID="{3C59E758-BC04-4960-A3D7-7A54615D8187}" presName="parentText" presStyleLbl="node1" presStyleIdx="17" presStyleCnt="18" custScaleX="260479" custScaleY="275471">
        <dgm:presLayoutVars>
          <dgm:chMax val="1"/>
          <dgm:bulletEnabled val="1"/>
        </dgm:presLayoutVars>
      </dgm:prSet>
      <dgm:spPr/>
      <dgm:t>
        <a:bodyPr/>
        <a:lstStyle/>
        <a:p>
          <a:endParaRPr lang="pt-PT"/>
        </a:p>
      </dgm:t>
    </dgm:pt>
  </dgm:ptLst>
  <dgm:cxnLst>
    <dgm:cxn modelId="{3E24E0B2-D88B-46EE-9D64-4F5591B0CA98}" type="presOf" srcId="{719696BB-05CD-4292-B136-A8F5B889DD76}" destId="{8D50ED29-F7EF-48DD-80CD-F2026B458F15}" srcOrd="0" destOrd="0" presId="urn:microsoft.com/office/officeart/2005/8/layout/vList5"/>
    <dgm:cxn modelId="{F3185FA6-7B85-4E83-83C6-8744E50C9214}" srcId="{C210CB0B-6A39-4AEC-AF44-D5586201B8EF}" destId="{5C7B5F13-5EAB-4B7B-AC42-95DA703594B3}" srcOrd="11" destOrd="0" parTransId="{8C45D895-0CA3-4DC9-9E29-A9107549BB09}" sibTransId="{627A63D1-B0DE-445C-AA2D-D20B4D0B0979}"/>
    <dgm:cxn modelId="{2BED1449-505D-46D0-9E0D-9A29E9E57617}" srcId="{C210CB0B-6A39-4AEC-AF44-D5586201B8EF}" destId="{3D7B7C11-0543-4919-9701-003EAB1565E2}" srcOrd="7" destOrd="0" parTransId="{B178DB25-006B-4587-B8A8-7865EF311624}" sibTransId="{5169DDDF-46A8-468F-8788-3B1963C31351}"/>
    <dgm:cxn modelId="{F53AD5C6-FEBE-48CD-9EC1-36D73D870049}" srcId="{C210CB0B-6A39-4AEC-AF44-D5586201B8EF}" destId="{719696BB-05CD-4292-B136-A8F5B889DD76}" srcOrd="4" destOrd="0" parTransId="{E06B2435-7605-4E77-944C-EF15F1B3AC98}" sibTransId="{14BD844E-268A-4752-B1AC-2CEDDA39EFF3}"/>
    <dgm:cxn modelId="{97E23666-949B-4C96-88CB-EF516B5F81D6}" type="presOf" srcId="{7F446D12-FC6A-4A17-B72A-EF00900772C8}" destId="{8C9D351C-E5CA-461D-99B1-03DA6EF30A93}" srcOrd="0" destOrd="0" presId="urn:microsoft.com/office/officeart/2005/8/layout/vList5"/>
    <dgm:cxn modelId="{F2F785E1-B860-4123-BAAF-D7B22A3037F9}" type="presOf" srcId="{FA6E6691-8975-4FA0-9C83-2F01CBFB4349}" destId="{A48E988A-C0AC-4B33-BBE7-BD4D2673947E}" srcOrd="0" destOrd="0" presId="urn:microsoft.com/office/officeart/2005/8/layout/vList5"/>
    <dgm:cxn modelId="{C477C6AE-8641-4DC0-8A95-FABABE91523B}" srcId="{C210CB0B-6A39-4AEC-AF44-D5586201B8EF}" destId="{E3FED843-AF5E-4A5C-AE57-840BF55C2CB4}" srcOrd="10" destOrd="0" parTransId="{86B8921F-4434-4B85-BF34-288C8AA8AB94}" sibTransId="{CF520C06-26B7-42A8-B7EA-6E494FC6BB26}"/>
    <dgm:cxn modelId="{B7F7D231-FFD4-4282-BF8B-1E4C3288EE03}" srcId="{C210CB0B-6A39-4AEC-AF44-D5586201B8EF}" destId="{E065DA1D-718F-4CEB-84AC-0A76325B8BCF}" srcOrd="0" destOrd="0" parTransId="{BCB22956-77B6-4751-A43C-82AA60B3AD07}" sibTransId="{1B888DD2-73D4-45F2-939E-890739557D75}"/>
    <dgm:cxn modelId="{5C5CD939-97CA-45BC-96FD-EB2AC3232AED}" srcId="{C210CB0B-6A39-4AEC-AF44-D5586201B8EF}" destId="{F8574D98-D778-44C2-8F02-3069EBCAA737}" srcOrd="14" destOrd="0" parTransId="{9C03FF89-112A-4C05-8DA1-13EFB24951F2}" sibTransId="{D6C85CA5-4471-4817-8CA0-DA06B28347B2}"/>
    <dgm:cxn modelId="{E20E379A-8D40-459A-979B-2940FFE8DDBA}" srcId="{C210CB0B-6A39-4AEC-AF44-D5586201B8EF}" destId="{9EFAEA02-FD6D-4D96-9F8E-C3E2638ADAB5}" srcOrd="8" destOrd="0" parTransId="{D5B4C1B6-BF21-496D-A27F-1BC052C0C612}" sibTransId="{493384D7-EB75-4E05-BE6E-0B6BA0846026}"/>
    <dgm:cxn modelId="{DD93D4F7-D017-4EE5-A0BE-32FC3AC150D6}" srcId="{C210CB0B-6A39-4AEC-AF44-D5586201B8EF}" destId="{A0A8B45C-D9D7-49E5-9B66-4EAD4F1D3959}" srcOrd="13" destOrd="0" parTransId="{8EB21F7F-7C7E-4E1E-8111-58C292872224}" sibTransId="{5105E5F3-7E49-461C-AE15-99DAF9AFC42B}"/>
    <dgm:cxn modelId="{72C7D0E0-C051-4777-8F40-5D90A3164C1D}" type="presOf" srcId="{9EFAEA02-FD6D-4D96-9F8E-C3E2638ADAB5}" destId="{0AE86F4F-097C-4A6E-A6C3-53F0672438AB}" srcOrd="0" destOrd="0" presId="urn:microsoft.com/office/officeart/2005/8/layout/vList5"/>
    <dgm:cxn modelId="{0871573E-0850-463D-A399-FDE429B9FB28}" type="presOf" srcId="{19A1D14B-1E2E-48F0-8AFB-7BF412BA9E49}" destId="{17565B04-6D8C-41EA-BA15-16126E4079DE}" srcOrd="0" destOrd="0" presId="urn:microsoft.com/office/officeart/2005/8/layout/vList5"/>
    <dgm:cxn modelId="{3ACE7AE2-0937-49C2-9FB7-EF9C666D3E78}" type="presOf" srcId="{037385F8-7DE3-4292-9A17-1FE47491BEE3}" destId="{B49A871F-D46D-46B9-A830-602391C3DEFF}" srcOrd="0" destOrd="0" presId="urn:microsoft.com/office/officeart/2005/8/layout/vList5"/>
    <dgm:cxn modelId="{5C450FE0-77A2-49A8-AF8E-2860F6285AF5}" type="presOf" srcId="{3D15AB37-7918-40A5-B89C-F193D848DE17}" destId="{4922F69D-2DCB-4233-A195-6E56DD5276E7}" srcOrd="0" destOrd="0" presId="urn:microsoft.com/office/officeart/2005/8/layout/vList5"/>
    <dgm:cxn modelId="{4C555B92-7F4F-4E92-9958-07DCA56C2053}" type="presOf" srcId="{F8574D98-D778-44C2-8F02-3069EBCAA737}" destId="{49FABAFA-CDE9-45D8-B743-528A7F7F0127}" srcOrd="0" destOrd="0" presId="urn:microsoft.com/office/officeart/2005/8/layout/vList5"/>
    <dgm:cxn modelId="{DD4A554A-6891-4098-B5C4-F796C18715CE}" srcId="{C210CB0B-6A39-4AEC-AF44-D5586201B8EF}" destId="{037385F8-7DE3-4292-9A17-1FE47491BEE3}" srcOrd="3" destOrd="0" parTransId="{F0134804-BE12-4592-8E15-2A94C5EDFEA4}" sibTransId="{3C831DB0-0EA6-410A-816A-239968E8BAA3}"/>
    <dgm:cxn modelId="{0AE2FBBA-D0F8-40C0-B5B4-7BF64E855389}" srcId="{C210CB0B-6A39-4AEC-AF44-D5586201B8EF}" destId="{3C59E758-BC04-4960-A3D7-7A54615D8187}" srcOrd="17" destOrd="0" parTransId="{FA25457A-1746-4E36-9872-289DA712CDE2}" sibTransId="{3B034153-F095-4EBD-B753-3F1345D4726E}"/>
    <dgm:cxn modelId="{B818B654-A3E7-4E2D-A532-7C00EC8D6D60}" type="presOf" srcId="{E065DA1D-718F-4CEB-84AC-0A76325B8BCF}" destId="{3708AAD2-13B9-43A3-A795-33F001ACE748}" srcOrd="0" destOrd="0" presId="urn:microsoft.com/office/officeart/2005/8/layout/vList5"/>
    <dgm:cxn modelId="{71D319C1-FF81-4B6B-A314-E26287401254}" srcId="{C210CB0B-6A39-4AEC-AF44-D5586201B8EF}" destId="{7F446D12-FC6A-4A17-B72A-EF00900772C8}" srcOrd="5" destOrd="0" parTransId="{9906A5EE-685A-4E7D-805E-D32B670EE8F1}" sibTransId="{7675DD88-0AC6-447A-8B48-36BDD440A768}"/>
    <dgm:cxn modelId="{5040CD06-2843-4C0C-B593-355AFF7DCE9D}" srcId="{C210CB0B-6A39-4AEC-AF44-D5586201B8EF}" destId="{FA6E6691-8975-4FA0-9C83-2F01CBFB4349}" srcOrd="9" destOrd="0" parTransId="{0CB45F44-10B5-4F23-9CC1-B4016D453944}" sibTransId="{C1A90D1A-EF87-4323-814A-AEF4A774A551}"/>
    <dgm:cxn modelId="{9FEE02DB-DAEA-4C49-B444-6D982C55F3B4}" type="presOf" srcId="{6A353D0B-BAED-484A-8FC4-BFAB6140B0DC}" destId="{011B91EB-59D2-410B-9D9D-30A7F2F2F381}" srcOrd="0" destOrd="0" presId="urn:microsoft.com/office/officeart/2005/8/layout/vList5"/>
    <dgm:cxn modelId="{3DA4C635-D23E-4AEC-AF46-562F7F726773}" type="presOf" srcId="{62DB18D6-E2C7-4E08-B13C-DA50AF9C3571}" destId="{A5ECC645-A49B-4704-A63E-F8440D7C6EAC}" srcOrd="0" destOrd="0" presId="urn:microsoft.com/office/officeart/2005/8/layout/vList5"/>
    <dgm:cxn modelId="{2CA7C691-F4E1-4A20-A34A-0DA8FFDB157A}" srcId="{C210CB0B-6A39-4AEC-AF44-D5586201B8EF}" destId="{1CE920A2-1AC5-43D9-A280-5C2E0EF1379C}" srcOrd="16" destOrd="0" parTransId="{68ABB3B7-B8A2-4BEA-A7E1-3586EB96A1C6}" sibTransId="{6B04EF17-7190-4E12-9959-A07AC1423A49}"/>
    <dgm:cxn modelId="{5ECC6C1C-2E1D-41BE-91C7-76819CDD2B9E}" type="presOf" srcId="{C210CB0B-6A39-4AEC-AF44-D5586201B8EF}" destId="{42EA0CC8-0709-4FF7-B31F-7B4594F16541}" srcOrd="0" destOrd="0" presId="urn:microsoft.com/office/officeart/2005/8/layout/vList5"/>
    <dgm:cxn modelId="{7FC3ABC7-3BE7-4D02-BD00-943E17CA8B46}" srcId="{C210CB0B-6A39-4AEC-AF44-D5586201B8EF}" destId="{19A1D14B-1E2E-48F0-8AFB-7BF412BA9E49}" srcOrd="6" destOrd="0" parTransId="{31FB2484-7C37-4865-B1FE-135F5D61CFE0}" sibTransId="{C53541B7-1B2B-4649-A00A-E59AFBCEB923}"/>
    <dgm:cxn modelId="{894CF35E-1387-4688-B2CB-494483B779A9}" srcId="{C210CB0B-6A39-4AEC-AF44-D5586201B8EF}" destId="{62DB18D6-E2C7-4E08-B13C-DA50AF9C3571}" srcOrd="15" destOrd="0" parTransId="{8BF7E746-592F-4D35-A7F9-96CB25A0976F}" sibTransId="{0A0E322F-591B-4195-B247-E9CB46FE06D6}"/>
    <dgm:cxn modelId="{3864BC78-114A-4ECA-BADC-60A6C7005C48}" srcId="{C210CB0B-6A39-4AEC-AF44-D5586201B8EF}" destId="{3D15AB37-7918-40A5-B89C-F193D848DE17}" srcOrd="2" destOrd="0" parTransId="{08BFB90A-1662-41F0-9C7D-865C392F2C26}" sibTransId="{A517D046-D91C-4390-9AF6-1AA2593328D5}"/>
    <dgm:cxn modelId="{6D44A722-8170-46DC-8E99-3B1F06EC335B}" type="presOf" srcId="{3C59E758-BC04-4960-A3D7-7A54615D8187}" destId="{0A30C451-F198-40D7-A25E-817E605B537C}" srcOrd="0" destOrd="0" presId="urn:microsoft.com/office/officeart/2005/8/layout/vList5"/>
    <dgm:cxn modelId="{64D5CF36-EF32-4922-B6A7-08DB9A7BEBD6}" type="presOf" srcId="{611A9A85-B19D-4C92-AA1C-9887D8FAEDC0}" destId="{9766004F-F165-4057-AFD8-A6B9BBB68942}" srcOrd="0" destOrd="0" presId="urn:microsoft.com/office/officeart/2005/8/layout/vList5"/>
    <dgm:cxn modelId="{5E4BC78C-D28B-4CB9-888F-E13159F60D2F}" srcId="{C210CB0B-6A39-4AEC-AF44-D5586201B8EF}" destId="{6A353D0B-BAED-484A-8FC4-BFAB6140B0DC}" srcOrd="1" destOrd="0" parTransId="{D3072454-FDE3-4C37-941C-9ECA634217DA}" sibTransId="{945A0F43-90B9-4890-A7AB-8E04F59834EC}"/>
    <dgm:cxn modelId="{48315102-C1EB-455D-ACBF-030392B5FADD}" type="presOf" srcId="{5C7B5F13-5EAB-4B7B-AC42-95DA703594B3}" destId="{A79385F3-E832-4050-BA5C-C562AD30CD7C}" srcOrd="0" destOrd="0" presId="urn:microsoft.com/office/officeart/2005/8/layout/vList5"/>
    <dgm:cxn modelId="{8748CA54-4F8B-4F73-B530-511CA3631070}" type="presOf" srcId="{A0A8B45C-D9D7-49E5-9B66-4EAD4F1D3959}" destId="{157ECA08-5850-4C33-BF76-F6F542EE79A3}" srcOrd="0" destOrd="0" presId="urn:microsoft.com/office/officeart/2005/8/layout/vList5"/>
    <dgm:cxn modelId="{A1F1CDBE-9D66-422C-9622-57EB296CA3AE}" type="presOf" srcId="{E3FED843-AF5E-4A5C-AE57-840BF55C2CB4}" destId="{00FA87F8-4182-4196-AA03-87F37C4367FF}" srcOrd="0" destOrd="0" presId="urn:microsoft.com/office/officeart/2005/8/layout/vList5"/>
    <dgm:cxn modelId="{BDF106EF-76F9-4B03-95FF-BE9321EB1552}" srcId="{C210CB0B-6A39-4AEC-AF44-D5586201B8EF}" destId="{611A9A85-B19D-4C92-AA1C-9887D8FAEDC0}" srcOrd="12" destOrd="0" parTransId="{822B0521-DC63-40F2-8F95-DEFF7619F246}" sibTransId="{116C9207-F796-477D-9575-48EEF3DFE239}"/>
    <dgm:cxn modelId="{28189A51-AF1F-4645-BDA2-1B5CDA64F9D7}" type="presOf" srcId="{3D7B7C11-0543-4919-9701-003EAB1565E2}" destId="{556B3B73-37B5-42F3-834A-85EFD35D9DA4}" srcOrd="0" destOrd="0" presId="urn:microsoft.com/office/officeart/2005/8/layout/vList5"/>
    <dgm:cxn modelId="{DEDC2FB7-0336-48A8-A55F-D5C902437195}" type="presOf" srcId="{1CE920A2-1AC5-43D9-A280-5C2E0EF1379C}" destId="{74F247C2-F5A5-4DE8-8FAC-96AE7F0603E4}" srcOrd="0" destOrd="0" presId="urn:microsoft.com/office/officeart/2005/8/layout/vList5"/>
    <dgm:cxn modelId="{8CF3D9A8-6F16-4FED-99A6-3A4D5B6A07FF}" type="presParOf" srcId="{42EA0CC8-0709-4FF7-B31F-7B4594F16541}" destId="{4BC2D065-5AAB-4D7C-AA4C-050FBF2BA9F2}" srcOrd="0" destOrd="0" presId="urn:microsoft.com/office/officeart/2005/8/layout/vList5"/>
    <dgm:cxn modelId="{68F4F4C8-60F0-4AE2-863E-71C1127F8151}" type="presParOf" srcId="{4BC2D065-5AAB-4D7C-AA4C-050FBF2BA9F2}" destId="{3708AAD2-13B9-43A3-A795-33F001ACE748}" srcOrd="0" destOrd="0" presId="urn:microsoft.com/office/officeart/2005/8/layout/vList5"/>
    <dgm:cxn modelId="{85DB35C8-1966-4559-88EF-FE70E0DC3BF1}" type="presParOf" srcId="{42EA0CC8-0709-4FF7-B31F-7B4594F16541}" destId="{D6DE9619-5CEB-4562-9216-43BB7CF43EBB}" srcOrd="1" destOrd="0" presId="urn:microsoft.com/office/officeart/2005/8/layout/vList5"/>
    <dgm:cxn modelId="{F20311A5-7B24-4E47-8118-D46695CEC549}" type="presParOf" srcId="{42EA0CC8-0709-4FF7-B31F-7B4594F16541}" destId="{607190C4-BF06-4359-85F2-4FD43E254D9C}" srcOrd="2" destOrd="0" presId="urn:microsoft.com/office/officeart/2005/8/layout/vList5"/>
    <dgm:cxn modelId="{9FCF8D06-F272-4FFE-ADFB-A133076C01D9}" type="presParOf" srcId="{607190C4-BF06-4359-85F2-4FD43E254D9C}" destId="{011B91EB-59D2-410B-9D9D-30A7F2F2F381}" srcOrd="0" destOrd="0" presId="urn:microsoft.com/office/officeart/2005/8/layout/vList5"/>
    <dgm:cxn modelId="{961036F7-0D5A-447E-8635-03A0C3555239}" type="presParOf" srcId="{42EA0CC8-0709-4FF7-B31F-7B4594F16541}" destId="{A15628E7-8613-4CD3-97DE-F97910DC7E2F}" srcOrd="3" destOrd="0" presId="urn:microsoft.com/office/officeart/2005/8/layout/vList5"/>
    <dgm:cxn modelId="{D04102D3-D367-4837-A5FC-E38002235A19}" type="presParOf" srcId="{42EA0CC8-0709-4FF7-B31F-7B4594F16541}" destId="{5D70DA17-F440-44B2-84C1-34084ED830FA}" srcOrd="4" destOrd="0" presId="urn:microsoft.com/office/officeart/2005/8/layout/vList5"/>
    <dgm:cxn modelId="{FC266651-952B-47F2-89DE-0688E4BB0E28}" type="presParOf" srcId="{5D70DA17-F440-44B2-84C1-34084ED830FA}" destId="{4922F69D-2DCB-4233-A195-6E56DD5276E7}" srcOrd="0" destOrd="0" presId="urn:microsoft.com/office/officeart/2005/8/layout/vList5"/>
    <dgm:cxn modelId="{F8FCA7F3-E8C2-4D95-A037-933D7ACF5E08}" type="presParOf" srcId="{42EA0CC8-0709-4FF7-B31F-7B4594F16541}" destId="{E8DFEB70-1260-436B-8FB4-144E1B315D87}" srcOrd="5" destOrd="0" presId="urn:microsoft.com/office/officeart/2005/8/layout/vList5"/>
    <dgm:cxn modelId="{4995388B-7793-4EE3-8580-D7F2C3945B7C}" type="presParOf" srcId="{42EA0CC8-0709-4FF7-B31F-7B4594F16541}" destId="{3B94C0B4-C5CA-401D-A724-711DB05E8DE5}" srcOrd="6" destOrd="0" presId="urn:microsoft.com/office/officeart/2005/8/layout/vList5"/>
    <dgm:cxn modelId="{25AD44C5-ACB5-4EF3-BE43-59943FD65308}" type="presParOf" srcId="{3B94C0B4-C5CA-401D-A724-711DB05E8DE5}" destId="{B49A871F-D46D-46B9-A830-602391C3DEFF}" srcOrd="0" destOrd="0" presId="urn:microsoft.com/office/officeart/2005/8/layout/vList5"/>
    <dgm:cxn modelId="{4C1E2CA7-6DCC-4BB7-8E23-28DA24557922}" type="presParOf" srcId="{42EA0CC8-0709-4FF7-B31F-7B4594F16541}" destId="{68455B84-7EDE-466B-88CD-6257DE4F52F2}" srcOrd="7" destOrd="0" presId="urn:microsoft.com/office/officeart/2005/8/layout/vList5"/>
    <dgm:cxn modelId="{7E07C564-5610-49EA-82AC-9D4517EE6C65}" type="presParOf" srcId="{42EA0CC8-0709-4FF7-B31F-7B4594F16541}" destId="{2EDC747C-9C23-4A11-B090-439269DF2E79}" srcOrd="8" destOrd="0" presId="urn:microsoft.com/office/officeart/2005/8/layout/vList5"/>
    <dgm:cxn modelId="{221771B6-FE7C-4E2A-9AEB-7823C4625402}" type="presParOf" srcId="{2EDC747C-9C23-4A11-B090-439269DF2E79}" destId="{8D50ED29-F7EF-48DD-80CD-F2026B458F15}" srcOrd="0" destOrd="0" presId="urn:microsoft.com/office/officeart/2005/8/layout/vList5"/>
    <dgm:cxn modelId="{58F1CC1A-0E76-4870-9CF7-02F9C4228A8E}" type="presParOf" srcId="{42EA0CC8-0709-4FF7-B31F-7B4594F16541}" destId="{209274AB-A0F3-4853-9332-DE09F2EB6606}" srcOrd="9" destOrd="0" presId="urn:microsoft.com/office/officeart/2005/8/layout/vList5"/>
    <dgm:cxn modelId="{BA8FD0AA-0020-441D-974C-B0201F5B13DB}" type="presParOf" srcId="{42EA0CC8-0709-4FF7-B31F-7B4594F16541}" destId="{451CC03C-FE59-4744-8A06-80525E70FF2B}" srcOrd="10" destOrd="0" presId="urn:microsoft.com/office/officeart/2005/8/layout/vList5"/>
    <dgm:cxn modelId="{7589A20D-DBF2-4325-9256-EB3A52AC5E46}" type="presParOf" srcId="{451CC03C-FE59-4744-8A06-80525E70FF2B}" destId="{8C9D351C-E5CA-461D-99B1-03DA6EF30A93}" srcOrd="0" destOrd="0" presId="urn:microsoft.com/office/officeart/2005/8/layout/vList5"/>
    <dgm:cxn modelId="{48EB7285-0BA1-466E-82A3-592E363ABCB1}" type="presParOf" srcId="{42EA0CC8-0709-4FF7-B31F-7B4594F16541}" destId="{D24526F6-10B2-4660-9B55-DC8860964BA5}" srcOrd="11" destOrd="0" presId="urn:microsoft.com/office/officeart/2005/8/layout/vList5"/>
    <dgm:cxn modelId="{C5304FD3-74C6-4DCA-94BC-689648DA1716}" type="presParOf" srcId="{42EA0CC8-0709-4FF7-B31F-7B4594F16541}" destId="{27C2FCE7-8ADB-443E-97C4-93CA2945EE9A}" srcOrd="12" destOrd="0" presId="urn:microsoft.com/office/officeart/2005/8/layout/vList5"/>
    <dgm:cxn modelId="{AC68AE39-CD92-4F55-8144-6FFEF0C2A6FC}" type="presParOf" srcId="{27C2FCE7-8ADB-443E-97C4-93CA2945EE9A}" destId="{17565B04-6D8C-41EA-BA15-16126E4079DE}" srcOrd="0" destOrd="0" presId="urn:microsoft.com/office/officeart/2005/8/layout/vList5"/>
    <dgm:cxn modelId="{777C470D-C47A-4CE3-BFA9-C5B5325E9FE4}" type="presParOf" srcId="{42EA0CC8-0709-4FF7-B31F-7B4594F16541}" destId="{87C89F7B-D076-47E4-8E9D-593DB9FE16DC}" srcOrd="13" destOrd="0" presId="urn:microsoft.com/office/officeart/2005/8/layout/vList5"/>
    <dgm:cxn modelId="{D650D314-A13E-4FF9-AC3E-83235DEE9899}" type="presParOf" srcId="{42EA0CC8-0709-4FF7-B31F-7B4594F16541}" destId="{D7C6B41B-7310-4BD8-BD79-CF654BA25F9A}" srcOrd="14" destOrd="0" presId="urn:microsoft.com/office/officeart/2005/8/layout/vList5"/>
    <dgm:cxn modelId="{4BC273AC-3051-41F5-9E2B-8439A21A6BEA}" type="presParOf" srcId="{D7C6B41B-7310-4BD8-BD79-CF654BA25F9A}" destId="{556B3B73-37B5-42F3-834A-85EFD35D9DA4}" srcOrd="0" destOrd="0" presId="urn:microsoft.com/office/officeart/2005/8/layout/vList5"/>
    <dgm:cxn modelId="{E5DF9314-0DA0-4E13-B1C3-10B61FC3AF40}" type="presParOf" srcId="{42EA0CC8-0709-4FF7-B31F-7B4594F16541}" destId="{647F1D86-83EC-4C6D-8AD9-6E64357BECE7}" srcOrd="15" destOrd="0" presId="urn:microsoft.com/office/officeart/2005/8/layout/vList5"/>
    <dgm:cxn modelId="{C1B67B10-7EA6-4DE9-B865-BE148E09EC04}" type="presParOf" srcId="{42EA0CC8-0709-4FF7-B31F-7B4594F16541}" destId="{A3F4BF26-D9F4-41E3-90F0-88AD94A5DFEF}" srcOrd="16" destOrd="0" presId="urn:microsoft.com/office/officeart/2005/8/layout/vList5"/>
    <dgm:cxn modelId="{05FF8783-21BF-4EE2-B9E1-D2C3F274CD11}" type="presParOf" srcId="{A3F4BF26-D9F4-41E3-90F0-88AD94A5DFEF}" destId="{0AE86F4F-097C-4A6E-A6C3-53F0672438AB}" srcOrd="0" destOrd="0" presId="urn:microsoft.com/office/officeart/2005/8/layout/vList5"/>
    <dgm:cxn modelId="{BABD7B32-9B01-46D8-86AB-B5578436A628}" type="presParOf" srcId="{42EA0CC8-0709-4FF7-B31F-7B4594F16541}" destId="{ABF57051-158E-4167-AC72-E287C2CF0367}" srcOrd="17" destOrd="0" presId="urn:microsoft.com/office/officeart/2005/8/layout/vList5"/>
    <dgm:cxn modelId="{66860D1B-84BD-4438-AD7C-6D0F90F6C1B4}" type="presParOf" srcId="{42EA0CC8-0709-4FF7-B31F-7B4594F16541}" destId="{129034B8-5C36-4AF0-815B-61F6BFC3F7A8}" srcOrd="18" destOrd="0" presId="urn:microsoft.com/office/officeart/2005/8/layout/vList5"/>
    <dgm:cxn modelId="{EB0DFD96-9FAF-4DB1-93C3-38E4E0D9F7C0}" type="presParOf" srcId="{129034B8-5C36-4AF0-815B-61F6BFC3F7A8}" destId="{A48E988A-C0AC-4B33-BBE7-BD4D2673947E}" srcOrd="0" destOrd="0" presId="urn:microsoft.com/office/officeart/2005/8/layout/vList5"/>
    <dgm:cxn modelId="{F7590BCE-3520-45CC-884A-3672DD92F0D6}" type="presParOf" srcId="{42EA0CC8-0709-4FF7-B31F-7B4594F16541}" destId="{543907E7-5CFD-4FE7-8E00-E354C68CC8F8}" srcOrd="19" destOrd="0" presId="urn:microsoft.com/office/officeart/2005/8/layout/vList5"/>
    <dgm:cxn modelId="{7D87D338-A3A6-46A0-8416-5C5852205620}" type="presParOf" srcId="{42EA0CC8-0709-4FF7-B31F-7B4594F16541}" destId="{0BF8A131-05BB-4B43-9FF2-C56A2161F055}" srcOrd="20" destOrd="0" presId="urn:microsoft.com/office/officeart/2005/8/layout/vList5"/>
    <dgm:cxn modelId="{F662F48C-5C78-4041-9957-3EB1243B0FF0}" type="presParOf" srcId="{0BF8A131-05BB-4B43-9FF2-C56A2161F055}" destId="{00FA87F8-4182-4196-AA03-87F37C4367FF}" srcOrd="0" destOrd="0" presId="urn:microsoft.com/office/officeart/2005/8/layout/vList5"/>
    <dgm:cxn modelId="{7C799EE7-DA0C-4AF2-BDC1-A2AC3961447F}" type="presParOf" srcId="{42EA0CC8-0709-4FF7-B31F-7B4594F16541}" destId="{9CCC6682-8FAB-4062-95C0-2384499179E4}" srcOrd="21" destOrd="0" presId="urn:microsoft.com/office/officeart/2005/8/layout/vList5"/>
    <dgm:cxn modelId="{21FC6475-13FB-459B-AF9D-3C6B7E98644F}" type="presParOf" srcId="{42EA0CC8-0709-4FF7-B31F-7B4594F16541}" destId="{64EA1DED-0D47-44BF-AE72-1983DE42FD9C}" srcOrd="22" destOrd="0" presId="urn:microsoft.com/office/officeart/2005/8/layout/vList5"/>
    <dgm:cxn modelId="{1B6765CA-DD0B-449E-948D-98AC253A9A45}" type="presParOf" srcId="{64EA1DED-0D47-44BF-AE72-1983DE42FD9C}" destId="{A79385F3-E832-4050-BA5C-C562AD30CD7C}" srcOrd="0" destOrd="0" presId="urn:microsoft.com/office/officeart/2005/8/layout/vList5"/>
    <dgm:cxn modelId="{D5A0CBBA-BE7A-4579-8469-DCD286C19D6B}" type="presParOf" srcId="{42EA0CC8-0709-4FF7-B31F-7B4594F16541}" destId="{416D7747-91E6-4658-A240-15D96DC96E44}" srcOrd="23" destOrd="0" presId="urn:microsoft.com/office/officeart/2005/8/layout/vList5"/>
    <dgm:cxn modelId="{B2199558-696F-4BAE-A559-185AE52EF9F5}" type="presParOf" srcId="{42EA0CC8-0709-4FF7-B31F-7B4594F16541}" destId="{41DF14C6-CBF2-48E7-907A-CAD7276DF959}" srcOrd="24" destOrd="0" presId="urn:microsoft.com/office/officeart/2005/8/layout/vList5"/>
    <dgm:cxn modelId="{8C292851-2175-4697-9A92-70BC607DA188}" type="presParOf" srcId="{41DF14C6-CBF2-48E7-907A-CAD7276DF959}" destId="{9766004F-F165-4057-AFD8-A6B9BBB68942}" srcOrd="0" destOrd="0" presId="urn:microsoft.com/office/officeart/2005/8/layout/vList5"/>
    <dgm:cxn modelId="{9C182177-6F07-401E-A755-DE97E79F591A}" type="presParOf" srcId="{42EA0CC8-0709-4FF7-B31F-7B4594F16541}" destId="{6E8AA7C3-8569-4242-913C-BDFC6311FEC5}" srcOrd="25" destOrd="0" presId="urn:microsoft.com/office/officeart/2005/8/layout/vList5"/>
    <dgm:cxn modelId="{1D94D00F-AA11-4D3E-805C-AA427D93DE91}" type="presParOf" srcId="{42EA0CC8-0709-4FF7-B31F-7B4594F16541}" destId="{B3BBFC6F-E351-415B-B523-255CF1F7D588}" srcOrd="26" destOrd="0" presId="urn:microsoft.com/office/officeart/2005/8/layout/vList5"/>
    <dgm:cxn modelId="{9D737526-E4D6-43DF-8033-2B178AD0F74C}" type="presParOf" srcId="{B3BBFC6F-E351-415B-B523-255CF1F7D588}" destId="{157ECA08-5850-4C33-BF76-F6F542EE79A3}" srcOrd="0" destOrd="0" presId="urn:microsoft.com/office/officeart/2005/8/layout/vList5"/>
    <dgm:cxn modelId="{F96B9FAA-680C-4DAF-B0D9-A85B2A5371D8}" type="presParOf" srcId="{42EA0CC8-0709-4FF7-B31F-7B4594F16541}" destId="{1118E735-3F15-4094-A55A-0E7F8851D472}" srcOrd="27" destOrd="0" presId="urn:microsoft.com/office/officeart/2005/8/layout/vList5"/>
    <dgm:cxn modelId="{11565162-5D46-48BE-B5F6-8901CE6058D1}" type="presParOf" srcId="{42EA0CC8-0709-4FF7-B31F-7B4594F16541}" destId="{C3E0BBFF-06CE-4DF2-90A4-9A73C6774637}" srcOrd="28" destOrd="0" presId="urn:microsoft.com/office/officeart/2005/8/layout/vList5"/>
    <dgm:cxn modelId="{A0B8EEAB-0C3F-4A86-BB31-71B00AF21456}" type="presParOf" srcId="{C3E0BBFF-06CE-4DF2-90A4-9A73C6774637}" destId="{49FABAFA-CDE9-45D8-B743-528A7F7F0127}" srcOrd="0" destOrd="0" presId="urn:microsoft.com/office/officeart/2005/8/layout/vList5"/>
    <dgm:cxn modelId="{9E2F5778-CAF1-44DD-8371-7316A61755E5}" type="presParOf" srcId="{42EA0CC8-0709-4FF7-B31F-7B4594F16541}" destId="{523C07ED-8CE3-44F5-AA0E-7CFABE4E9D39}" srcOrd="29" destOrd="0" presId="urn:microsoft.com/office/officeart/2005/8/layout/vList5"/>
    <dgm:cxn modelId="{F53FFB41-D3FD-4BD4-83A5-CF4E390D6637}" type="presParOf" srcId="{42EA0CC8-0709-4FF7-B31F-7B4594F16541}" destId="{703EE35B-64E3-45FD-A12E-040412FD30A6}" srcOrd="30" destOrd="0" presId="urn:microsoft.com/office/officeart/2005/8/layout/vList5"/>
    <dgm:cxn modelId="{79EA015A-A064-4C0A-9842-F7F7B34213C5}" type="presParOf" srcId="{703EE35B-64E3-45FD-A12E-040412FD30A6}" destId="{A5ECC645-A49B-4704-A63E-F8440D7C6EAC}" srcOrd="0" destOrd="0" presId="urn:microsoft.com/office/officeart/2005/8/layout/vList5"/>
    <dgm:cxn modelId="{497D2975-9C99-4767-B8C5-415877E7F1B3}" type="presParOf" srcId="{42EA0CC8-0709-4FF7-B31F-7B4594F16541}" destId="{F6EAF44D-B290-4158-B74E-CCA95E200EB5}" srcOrd="31" destOrd="0" presId="urn:microsoft.com/office/officeart/2005/8/layout/vList5"/>
    <dgm:cxn modelId="{CBD66B44-2167-4B87-AADD-003EF27C8ED4}" type="presParOf" srcId="{42EA0CC8-0709-4FF7-B31F-7B4594F16541}" destId="{CE4ED0FD-E75C-43AD-92EA-72258B8DEA1D}" srcOrd="32" destOrd="0" presId="urn:microsoft.com/office/officeart/2005/8/layout/vList5"/>
    <dgm:cxn modelId="{C9643AFB-ED4C-4688-B079-E7DD3A9C8FFB}" type="presParOf" srcId="{CE4ED0FD-E75C-43AD-92EA-72258B8DEA1D}" destId="{74F247C2-F5A5-4DE8-8FAC-96AE7F0603E4}" srcOrd="0" destOrd="0" presId="urn:microsoft.com/office/officeart/2005/8/layout/vList5"/>
    <dgm:cxn modelId="{613CE433-0956-4673-A90D-4BA9D709F4EB}" type="presParOf" srcId="{42EA0CC8-0709-4FF7-B31F-7B4594F16541}" destId="{F243B73C-33DC-4A58-8257-B491DCB34E6F}" srcOrd="33" destOrd="0" presId="urn:microsoft.com/office/officeart/2005/8/layout/vList5"/>
    <dgm:cxn modelId="{4A3915E3-4A0C-40B9-9182-F3D9495936D3}" type="presParOf" srcId="{42EA0CC8-0709-4FF7-B31F-7B4594F16541}" destId="{1E7E9102-F716-4092-9566-FA76C09E3E04}" srcOrd="34" destOrd="0" presId="urn:microsoft.com/office/officeart/2005/8/layout/vList5"/>
    <dgm:cxn modelId="{B5E6F505-FA96-41C3-AC55-F0BD285917B6}" type="presParOf" srcId="{1E7E9102-F716-4092-9566-FA76C09E3E04}" destId="{0A30C451-F198-40D7-A25E-817E605B537C}" srcOrd="0" destOrd="0" presId="urn:microsoft.com/office/officeart/2005/8/layout/vList5"/>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10CB0B-6A39-4AEC-AF44-D5586201B8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PT"/>
        </a:p>
      </dgm:t>
    </dgm:pt>
    <dgm:pt modelId="{E065DA1D-718F-4CEB-84AC-0A76325B8BCF}">
      <dgm:prSet phldrT="[Text]" custT="1"/>
      <dgm:spPr>
        <a:solidFill>
          <a:schemeClr val="tx2"/>
        </a:solidFill>
        <a:ln>
          <a:noFill/>
        </a:ln>
      </dgm:spPr>
      <dgm:t>
        <a:bodyPr/>
        <a:lstStyle/>
        <a:p>
          <a:r>
            <a:rPr lang="en-GB" sz="1000" b="1" noProof="0" dirty="0" smtClean="0">
              <a:solidFill>
                <a:schemeClr val="bg1"/>
              </a:solidFill>
              <a:latin typeface="Verdana" pitchFamily="34" charset="0"/>
              <a:ea typeface="Verdana" pitchFamily="34" charset="0"/>
              <a:cs typeface="Verdana" pitchFamily="34" charset="0"/>
            </a:rPr>
            <a:t>FA </a:t>
          </a:r>
          <a:r>
            <a:rPr lang="en-GB" sz="800" b="1" noProof="0" dirty="0" smtClean="0">
              <a:solidFill>
                <a:schemeClr val="bg1"/>
              </a:solidFill>
              <a:latin typeface="Verdana" pitchFamily="34" charset="0"/>
              <a:ea typeface="Verdana" pitchFamily="34" charset="0"/>
              <a:cs typeface="Verdana" pitchFamily="34" charset="0"/>
            </a:rPr>
            <a:t>Contractors</a:t>
          </a:r>
          <a:endParaRPr lang="en-GB" sz="800" b="1" noProof="0" dirty="0">
            <a:solidFill>
              <a:schemeClr val="bg1"/>
            </a:solidFill>
            <a:latin typeface="Verdana" pitchFamily="34" charset="0"/>
            <a:ea typeface="Verdana" pitchFamily="34" charset="0"/>
            <a:cs typeface="Verdana" pitchFamily="34" charset="0"/>
          </a:endParaRPr>
        </a:p>
      </dgm:t>
    </dgm:pt>
    <dgm:pt modelId="{BCB22956-77B6-4751-A43C-82AA60B3AD07}" type="parTrans" cxnId="{B7F7D231-FFD4-4282-BF8B-1E4C3288EE03}">
      <dgm:prSet/>
      <dgm:spPr/>
      <dgm:t>
        <a:bodyPr/>
        <a:lstStyle/>
        <a:p>
          <a:endParaRPr lang="pt-PT" sz="1000" b="1">
            <a:solidFill>
              <a:schemeClr val="tx2"/>
            </a:solidFill>
          </a:endParaRPr>
        </a:p>
      </dgm:t>
    </dgm:pt>
    <dgm:pt modelId="{1B888DD2-73D4-45F2-939E-890739557D75}" type="sibTrans" cxnId="{B7F7D231-FFD4-4282-BF8B-1E4C3288EE03}">
      <dgm:prSet/>
      <dgm:spPr/>
      <dgm:t>
        <a:bodyPr/>
        <a:lstStyle/>
        <a:p>
          <a:endParaRPr lang="pt-PT" sz="1000" b="1">
            <a:solidFill>
              <a:schemeClr val="tx2"/>
            </a:solidFill>
          </a:endParaRPr>
        </a:p>
      </dgm:t>
    </dgm:pt>
    <dgm:pt modelId="{6A353D0B-BAED-484A-8FC4-BFAB6140B0DC}">
      <dgm:prSet phldrT="[Text]" custT="1"/>
      <dgm:spPr>
        <a:noFill/>
      </dgm:spPr>
      <dgm:t>
        <a:bodyPr/>
        <a:lstStyle/>
        <a:p>
          <a:r>
            <a:rPr lang="en-GB" sz="1000" b="0" noProof="0" dirty="0" smtClean="0">
              <a:solidFill>
                <a:schemeClr val="tx2"/>
              </a:solidFill>
              <a:latin typeface="Verdana" pitchFamily="34" charset="0"/>
            </a:rPr>
            <a:t>2</a:t>
          </a:r>
        </a:p>
      </dgm:t>
    </dgm:pt>
    <dgm:pt modelId="{D3072454-FDE3-4C37-941C-9ECA634217DA}" type="parTrans" cxnId="{5E4BC78C-D28B-4CB9-888F-E13159F60D2F}">
      <dgm:prSet/>
      <dgm:spPr/>
      <dgm:t>
        <a:bodyPr/>
        <a:lstStyle/>
        <a:p>
          <a:endParaRPr lang="pt-PT" sz="1000" b="1">
            <a:solidFill>
              <a:schemeClr val="tx2"/>
            </a:solidFill>
          </a:endParaRPr>
        </a:p>
      </dgm:t>
    </dgm:pt>
    <dgm:pt modelId="{945A0F43-90B9-4890-A7AB-8E04F59834EC}" type="sibTrans" cxnId="{5E4BC78C-D28B-4CB9-888F-E13159F60D2F}">
      <dgm:prSet/>
      <dgm:spPr/>
      <dgm:t>
        <a:bodyPr/>
        <a:lstStyle/>
        <a:p>
          <a:endParaRPr lang="pt-PT" sz="1000" b="1">
            <a:solidFill>
              <a:schemeClr val="tx2"/>
            </a:solidFill>
          </a:endParaRPr>
        </a:p>
      </dgm:t>
    </dgm:pt>
    <dgm:pt modelId="{3D15AB37-7918-40A5-B89C-F193D848DE17}">
      <dgm:prSet phldrT="[Text]" custT="1"/>
      <dgm:spPr>
        <a:noFill/>
      </dgm:spPr>
      <dgm:t>
        <a:bodyPr/>
        <a:lstStyle/>
        <a:p>
          <a:r>
            <a:rPr lang="en-GB" sz="1000" b="0" noProof="0" dirty="0" smtClean="0">
              <a:solidFill>
                <a:schemeClr val="tx2"/>
              </a:solidFill>
            </a:rPr>
            <a:t>15</a:t>
          </a:r>
          <a:endParaRPr lang="en-GB" sz="1000" b="0" noProof="0" dirty="0">
            <a:solidFill>
              <a:schemeClr val="tx2"/>
            </a:solidFill>
          </a:endParaRPr>
        </a:p>
      </dgm:t>
    </dgm:pt>
    <dgm:pt modelId="{08BFB90A-1662-41F0-9C7D-865C392F2C26}" type="parTrans" cxnId="{3864BC78-114A-4ECA-BADC-60A6C7005C48}">
      <dgm:prSet/>
      <dgm:spPr/>
      <dgm:t>
        <a:bodyPr/>
        <a:lstStyle/>
        <a:p>
          <a:endParaRPr lang="pt-PT" sz="1000" b="1">
            <a:solidFill>
              <a:schemeClr val="tx2"/>
            </a:solidFill>
          </a:endParaRPr>
        </a:p>
      </dgm:t>
    </dgm:pt>
    <dgm:pt modelId="{A517D046-D91C-4390-9AF6-1AA2593328D5}" type="sibTrans" cxnId="{3864BC78-114A-4ECA-BADC-60A6C7005C48}">
      <dgm:prSet/>
      <dgm:spPr/>
      <dgm:t>
        <a:bodyPr/>
        <a:lstStyle/>
        <a:p>
          <a:endParaRPr lang="pt-PT" sz="1000" b="1">
            <a:solidFill>
              <a:schemeClr val="tx2"/>
            </a:solidFill>
          </a:endParaRPr>
        </a:p>
      </dgm:t>
    </dgm:pt>
    <dgm:pt modelId="{037385F8-7DE3-4292-9A17-1FE47491BEE3}">
      <dgm:prSet phldrT="[Text]" custT="1"/>
      <dgm:spPr>
        <a:noFill/>
      </dgm:spPr>
      <dgm:t>
        <a:bodyPr/>
        <a:lstStyle/>
        <a:p>
          <a:r>
            <a:rPr lang="en-GB" sz="1000" b="0" noProof="0" dirty="0" smtClean="0">
              <a:solidFill>
                <a:schemeClr val="tx2"/>
              </a:solidFill>
            </a:rPr>
            <a:t>10</a:t>
          </a:r>
          <a:endParaRPr lang="en-GB" sz="1000" b="0" noProof="0" dirty="0">
            <a:solidFill>
              <a:schemeClr val="tx2"/>
            </a:solidFill>
          </a:endParaRPr>
        </a:p>
      </dgm:t>
    </dgm:pt>
    <dgm:pt modelId="{F0134804-BE12-4592-8E15-2A94C5EDFEA4}" type="parTrans" cxnId="{DD4A554A-6891-4098-B5C4-F796C18715CE}">
      <dgm:prSet/>
      <dgm:spPr/>
      <dgm:t>
        <a:bodyPr/>
        <a:lstStyle/>
        <a:p>
          <a:endParaRPr lang="pt-PT" sz="1000" b="1">
            <a:solidFill>
              <a:schemeClr val="tx2"/>
            </a:solidFill>
          </a:endParaRPr>
        </a:p>
      </dgm:t>
    </dgm:pt>
    <dgm:pt modelId="{3C831DB0-0EA6-410A-816A-239968E8BAA3}" type="sibTrans" cxnId="{DD4A554A-6891-4098-B5C4-F796C18715CE}">
      <dgm:prSet/>
      <dgm:spPr/>
      <dgm:t>
        <a:bodyPr/>
        <a:lstStyle/>
        <a:p>
          <a:endParaRPr lang="pt-PT" sz="1000" b="1">
            <a:solidFill>
              <a:schemeClr val="tx2"/>
            </a:solidFill>
          </a:endParaRPr>
        </a:p>
      </dgm:t>
    </dgm:pt>
    <dgm:pt modelId="{719696BB-05CD-4292-B136-A8F5B889DD76}">
      <dgm:prSet phldrT="[Text]" custT="1"/>
      <dgm:spPr>
        <a:noFill/>
      </dgm:spPr>
      <dgm:t>
        <a:bodyPr/>
        <a:lstStyle/>
        <a:p>
          <a:r>
            <a:rPr lang="en-GB" sz="1000" b="0" noProof="0" dirty="0" smtClean="0">
              <a:solidFill>
                <a:schemeClr val="tx2"/>
              </a:solidFill>
              <a:latin typeface="Verdana" pitchFamily="34" charset="0"/>
              <a:cs typeface="+mn-cs"/>
            </a:rPr>
            <a:t>3</a:t>
          </a:r>
          <a:endParaRPr lang="en-GB" sz="1000" b="0" noProof="0" dirty="0">
            <a:solidFill>
              <a:schemeClr val="tx2"/>
            </a:solidFill>
          </a:endParaRPr>
        </a:p>
      </dgm:t>
    </dgm:pt>
    <dgm:pt modelId="{E06B2435-7605-4E77-944C-EF15F1B3AC98}" type="parTrans" cxnId="{F53AD5C6-FEBE-48CD-9EC1-36D73D870049}">
      <dgm:prSet/>
      <dgm:spPr/>
      <dgm:t>
        <a:bodyPr/>
        <a:lstStyle/>
        <a:p>
          <a:endParaRPr lang="pt-PT" sz="1000" b="1">
            <a:solidFill>
              <a:schemeClr val="tx2"/>
            </a:solidFill>
          </a:endParaRPr>
        </a:p>
      </dgm:t>
    </dgm:pt>
    <dgm:pt modelId="{14BD844E-268A-4752-B1AC-2CEDDA39EFF3}" type="sibTrans" cxnId="{F53AD5C6-FEBE-48CD-9EC1-36D73D870049}">
      <dgm:prSet/>
      <dgm:spPr/>
      <dgm:t>
        <a:bodyPr/>
        <a:lstStyle/>
        <a:p>
          <a:endParaRPr lang="pt-PT" sz="1000" b="1">
            <a:solidFill>
              <a:schemeClr val="tx2"/>
            </a:solidFill>
          </a:endParaRPr>
        </a:p>
      </dgm:t>
    </dgm:pt>
    <dgm:pt modelId="{7F446D12-FC6A-4A17-B72A-EF00900772C8}">
      <dgm:prSet phldrT="[Text]" custT="1"/>
      <dgm:spPr>
        <a:noFill/>
      </dgm:spPr>
      <dgm:t>
        <a:bodyPr/>
        <a:lstStyle/>
        <a:p>
          <a:r>
            <a:rPr lang="en-GB" sz="1000" b="0" noProof="0" dirty="0" smtClean="0">
              <a:solidFill>
                <a:schemeClr val="tx2"/>
              </a:solidFill>
            </a:rPr>
            <a:t>5</a:t>
          </a:r>
          <a:endParaRPr lang="en-GB" sz="1000" b="0" noProof="0" dirty="0">
            <a:solidFill>
              <a:schemeClr val="tx2"/>
            </a:solidFill>
            <a:latin typeface="Verdana" pitchFamily="34" charset="0"/>
            <a:ea typeface="Verdana" pitchFamily="34" charset="0"/>
            <a:cs typeface="Verdana" pitchFamily="34" charset="0"/>
          </a:endParaRPr>
        </a:p>
      </dgm:t>
    </dgm:pt>
    <dgm:pt modelId="{9906A5EE-685A-4E7D-805E-D32B670EE8F1}" type="parTrans" cxnId="{71D319C1-FF81-4B6B-A314-E26287401254}">
      <dgm:prSet/>
      <dgm:spPr/>
      <dgm:t>
        <a:bodyPr/>
        <a:lstStyle/>
        <a:p>
          <a:endParaRPr lang="pt-PT" sz="1000" b="1">
            <a:solidFill>
              <a:schemeClr val="tx2"/>
            </a:solidFill>
          </a:endParaRPr>
        </a:p>
      </dgm:t>
    </dgm:pt>
    <dgm:pt modelId="{7675DD88-0AC6-447A-8B48-36BDD440A768}" type="sibTrans" cxnId="{71D319C1-FF81-4B6B-A314-E26287401254}">
      <dgm:prSet/>
      <dgm:spPr/>
      <dgm:t>
        <a:bodyPr/>
        <a:lstStyle/>
        <a:p>
          <a:endParaRPr lang="pt-PT" sz="1000" b="1">
            <a:solidFill>
              <a:schemeClr val="tx2"/>
            </a:solidFill>
          </a:endParaRPr>
        </a:p>
      </dgm:t>
    </dgm:pt>
    <dgm:pt modelId="{19A1D14B-1E2E-48F0-8AFB-7BF412BA9E49}">
      <dgm:prSet phldrT="[Text]" custT="1"/>
      <dgm:spPr>
        <a:noFill/>
      </dgm:spPr>
      <dgm:t>
        <a:bodyPr/>
        <a:lstStyle/>
        <a:p>
          <a:r>
            <a:rPr lang="en-GB" sz="1000" b="0" noProof="0" dirty="0" smtClean="0">
              <a:solidFill>
                <a:schemeClr val="tx2"/>
              </a:solidFill>
              <a:latin typeface="Verdana" pitchFamily="34" charset="0"/>
              <a:cs typeface="+mn-cs"/>
            </a:rPr>
            <a:t>3</a:t>
          </a:r>
          <a:endParaRPr lang="en-GB" sz="1000" b="0" noProof="0" dirty="0">
            <a:solidFill>
              <a:schemeClr val="tx2"/>
            </a:solidFill>
          </a:endParaRPr>
        </a:p>
      </dgm:t>
    </dgm:pt>
    <dgm:pt modelId="{31FB2484-7C37-4865-B1FE-135F5D61CFE0}" type="parTrans" cxnId="{7FC3ABC7-3BE7-4D02-BD00-943E17CA8B46}">
      <dgm:prSet/>
      <dgm:spPr/>
      <dgm:t>
        <a:bodyPr/>
        <a:lstStyle/>
        <a:p>
          <a:endParaRPr lang="pt-PT" sz="1000" b="1">
            <a:solidFill>
              <a:schemeClr val="tx2"/>
            </a:solidFill>
          </a:endParaRPr>
        </a:p>
      </dgm:t>
    </dgm:pt>
    <dgm:pt modelId="{C53541B7-1B2B-4649-A00A-E59AFBCEB923}" type="sibTrans" cxnId="{7FC3ABC7-3BE7-4D02-BD00-943E17CA8B46}">
      <dgm:prSet/>
      <dgm:spPr/>
      <dgm:t>
        <a:bodyPr/>
        <a:lstStyle/>
        <a:p>
          <a:endParaRPr lang="pt-PT" sz="1000" b="1">
            <a:solidFill>
              <a:schemeClr val="tx2"/>
            </a:solidFill>
          </a:endParaRPr>
        </a:p>
      </dgm:t>
    </dgm:pt>
    <dgm:pt modelId="{9EFAEA02-FD6D-4D96-9F8E-C3E2638ADAB5}">
      <dgm:prSet phldrT="[Text]" custT="1"/>
      <dgm:spPr>
        <a:noFill/>
      </dgm:spPr>
      <dgm:t>
        <a:bodyPr/>
        <a:lstStyle/>
        <a:p>
          <a:r>
            <a:rPr lang="en-GB" sz="1000" b="0" noProof="0" dirty="0" smtClean="0">
              <a:solidFill>
                <a:schemeClr val="tx2"/>
              </a:solidFill>
            </a:rPr>
            <a:t>5</a:t>
          </a:r>
          <a:endParaRPr lang="en-GB" sz="1000" b="0" noProof="0" dirty="0">
            <a:solidFill>
              <a:schemeClr val="tx2"/>
            </a:solidFill>
          </a:endParaRPr>
        </a:p>
      </dgm:t>
    </dgm:pt>
    <dgm:pt modelId="{D5B4C1B6-BF21-496D-A27F-1BC052C0C612}" type="parTrans" cxnId="{E20E379A-8D40-459A-979B-2940FFE8DDBA}">
      <dgm:prSet/>
      <dgm:spPr/>
      <dgm:t>
        <a:bodyPr/>
        <a:lstStyle/>
        <a:p>
          <a:endParaRPr lang="pt-PT" sz="1000" b="1">
            <a:solidFill>
              <a:schemeClr val="tx2"/>
            </a:solidFill>
          </a:endParaRPr>
        </a:p>
      </dgm:t>
    </dgm:pt>
    <dgm:pt modelId="{493384D7-EB75-4E05-BE6E-0B6BA0846026}" type="sibTrans" cxnId="{E20E379A-8D40-459A-979B-2940FFE8DDBA}">
      <dgm:prSet/>
      <dgm:spPr/>
      <dgm:t>
        <a:bodyPr/>
        <a:lstStyle/>
        <a:p>
          <a:endParaRPr lang="pt-PT" sz="1000" b="1">
            <a:solidFill>
              <a:schemeClr val="tx2"/>
            </a:solidFill>
          </a:endParaRPr>
        </a:p>
      </dgm:t>
    </dgm:pt>
    <dgm:pt modelId="{FA6E6691-8975-4FA0-9C83-2F01CBFB4349}">
      <dgm:prSet phldrT="[Text]" custT="1"/>
      <dgm:spPr>
        <a:noFill/>
      </dgm:spPr>
      <dgm:t>
        <a:bodyPr/>
        <a:lstStyle/>
        <a:p>
          <a:r>
            <a:rPr lang="en-GB" sz="1000" b="0" noProof="0" dirty="0" smtClean="0">
              <a:solidFill>
                <a:schemeClr val="tx2"/>
              </a:solidFill>
              <a:latin typeface="Verdana" pitchFamily="34" charset="0"/>
            </a:rPr>
            <a:t>4</a:t>
          </a:r>
          <a:endParaRPr lang="en-GB" sz="1000" b="0" noProof="0" dirty="0">
            <a:solidFill>
              <a:schemeClr val="tx2"/>
            </a:solidFill>
          </a:endParaRPr>
        </a:p>
      </dgm:t>
    </dgm:pt>
    <dgm:pt modelId="{0CB45F44-10B5-4F23-9CC1-B4016D453944}" type="parTrans" cxnId="{5040CD06-2843-4C0C-B593-355AFF7DCE9D}">
      <dgm:prSet/>
      <dgm:spPr/>
      <dgm:t>
        <a:bodyPr/>
        <a:lstStyle/>
        <a:p>
          <a:endParaRPr lang="pt-PT" sz="1000" b="1">
            <a:solidFill>
              <a:schemeClr val="tx2"/>
            </a:solidFill>
          </a:endParaRPr>
        </a:p>
      </dgm:t>
    </dgm:pt>
    <dgm:pt modelId="{C1A90D1A-EF87-4323-814A-AEF4A774A551}" type="sibTrans" cxnId="{5040CD06-2843-4C0C-B593-355AFF7DCE9D}">
      <dgm:prSet/>
      <dgm:spPr/>
      <dgm:t>
        <a:bodyPr/>
        <a:lstStyle/>
        <a:p>
          <a:endParaRPr lang="pt-PT" sz="1000" b="1">
            <a:solidFill>
              <a:schemeClr val="tx2"/>
            </a:solidFill>
          </a:endParaRPr>
        </a:p>
      </dgm:t>
    </dgm:pt>
    <dgm:pt modelId="{E3FED843-AF5E-4A5C-AE57-840BF55C2CB4}">
      <dgm:prSet phldrT="[Text]" custT="1"/>
      <dgm:spPr>
        <a:noFill/>
      </dgm:spPr>
      <dgm:t>
        <a:bodyPr/>
        <a:lstStyle/>
        <a:p>
          <a:r>
            <a:rPr lang="en-GB" sz="1000" b="0" noProof="0" dirty="0" smtClean="0">
              <a:solidFill>
                <a:schemeClr val="tx2"/>
              </a:solidFill>
              <a:latin typeface="Verdana" pitchFamily="34" charset="0"/>
            </a:rPr>
            <a:t>3</a:t>
          </a:r>
          <a:endParaRPr lang="en-GB" sz="1000" b="0" noProof="0" dirty="0">
            <a:solidFill>
              <a:schemeClr val="tx2"/>
            </a:solidFill>
          </a:endParaRPr>
        </a:p>
      </dgm:t>
    </dgm:pt>
    <dgm:pt modelId="{86B8921F-4434-4B85-BF34-288C8AA8AB94}" type="parTrans" cxnId="{C477C6AE-8641-4DC0-8A95-FABABE91523B}">
      <dgm:prSet/>
      <dgm:spPr/>
      <dgm:t>
        <a:bodyPr/>
        <a:lstStyle/>
        <a:p>
          <a:endParaRPr lang="pt-PT" sz="1000" b="1">
            <a:solidFill>
              <a:schemeClr val="tx2"/>
            </a:solidFill>
          </a:endParaRPr>
        </a:p>
      </dgm:t>
    </dgm:pt>
    <dgm:pt modelId="{CF520C06-26B7-42A8-B7EA-6E494FC6BB26}" type="sibTrans" cxnId="{C477C6AE-8641-4DC0-8A95-FABABE91523B}">
      <dgm:prSet/>
      <dgm:spPr/>
      <dgm:t>
        <a:bodyPr/>
        <a:lstStyle/>
        <a:p>
          <a:endParaRPr lang="pt-PT" sz="1000" b="1">
            <a:solidFill>
              <a:schemeClr val="tx2"/>
            </a:solidFill>
          </a:endParaRPr>
        </a:p>
      </dgm:t>
    </dgm:pt>
    <dgm:pt modelId="{5C7B5F13-5EAB-4B7B-AC42-95DA703594B3}">
      <dgm:prSet phldrT="[Text]" custT="1"/>
      <dgm:spPr>
        <a:noFill/>
      </dgm:spPr>
      <dgm:t>
        <a:bodyPr/>
        <a:lstStyle/>
        <a:p>
          <a:r>
            <a:rPr lang="en-GB" sz="1000" b="0" noProof="0" dirty="0" smtClean="0">
              <a:solidFill>
                <a:schemeClr val="tx2"/>
              </a:solidFill>
              <a:latin typeface="Verdana" pitchFamily="34" charset="0"/>
              <a:cs typeface="+mn-cs"/>
            </a:rPr>
            <a:t>30</a:t>
          </a:r>
          <a:endParaRPr lang="en-GB" sz="1000" b="0" noProof="0" dirty="0">
            <a:solidFill>
              <a:schemeClr val="tx2"/>
            </a:solidFill>
          </a:endParaRPr>
        </a:p>
      </dgm:t>
    </dgm:pt>
    <dgm:pt modelId="{8C45D895-0CA3-4DC9-9E29-A9107549BB09}" type="parTrans" cxnId="{F3185FA6-7B85-4E83-83C6-8744E50C9214}">
      <dgm:prSet/>
      <dgm:spPr/>
      <dgm:t>
        <a:bodyPr/>
        <a:lstStyle/>
        <a:p>
          <a:endParaRPr lang="pt-PT" sz="1000" b="1">
            <a:solidFill>
              <a:schemeClr val="tx2"/>
            </a:solidFill>
          </a:endParaRPr>
        </a:p>
      </dgm:t>
    </dgm:pt>
    <dgm:pt modelId="{627A63D1-B0DE-445C-AA2D-D20B4D0B0979}" type="sibTrans" cxnId="{F3185FA6-7B85-4E83-83C6-8744E50C9214}">
      <dgm:prSet/>
      <dgm:spPr/>
      <dgm:t>
        <a:bodyPr/>
        <a:lstStyle/>
        <a:p>
          <a:endParaRPr lang="pt-PT" sz="1000" b="1">
            <a:solidFill>
              <a:schemeClr val="tx2"/>
            </a:solidFill>
          </a:endParaRPr>
        </a:p>
      </dgm:t>
    </dgm:pt>
    <dgm:pt modelId="{611A9A85-B19D-4C92-AA1C-9887D8FAEDC0}">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21</a:t>
          </a:r>
          <a:endParaRPr lang="en-GB" sz="1000" b="0" noProof="0" dirty="0">
            <a:solidFill>
              <a:schemeClr val="tx2"/>
            </a:solidFill>
            <a:latin typeface="Verdana" pitchFamily="34" charset="0"/>
            <a:ea typeface="Verdana" pitchFamily="34" charset="0"/>
            <a:cs typeface="Verdana" pitchFamily="34" charset="0"/>
          </a:endParaRPr>
        </a:p>
      </dgm:t>
    </dgm:pt>
    <dgm:pt modelId="{822B0521-DC63-40F2-8F95-DEFF7619F246}" type="parTrans" cxnId="{BDF106EF-76F9-4B03-95FF-BE9321EB1552}">
      <dgm:prSet/>
      <dgm:spPr/>
      <dgm:t>
        <a:bodyPr/>
        <a:lstStyle/>
        <a:p>
          <a:endParaRPr lang="pt-PT" sz="1000" b="1">
            <a:solidFill>
              <a:schemeClr val="tx2"/>
            </a:solidFill>
          </a:endParaRPr>
        </a:p>
      </dgm:t>
    </dgm:pt>
    <dgm:pt modelId="{116C9207-F796-477D-9575-48EEF3DFE239}" type="sibTrans" cxnId="{BDF106EF-76F9-4B03-95FF-BE9321EB1552}">
      <dgm:prSet/>
      <dgm:spPr/>
      <dgm:t>
        <a:bodyPr/>
        <a:lstStyle/>
        <a:p>
          <a:endParaRPr lang="pt-PT" sz="1000" b="1">
            <a:solidFill>
              <a:schemeClr val="tx2"/>
            </a:solidFill>
          </a:endParaRPr>
        </a:p>
      </dgm:t>
    </dgm:pt>
    <dgm:pt modelId="{A0A8B45C-D9D7-49E5-9B66-4EAD4F1D3959}">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8</a:t>
          </a:r>
          <a:endParaRPr lang="en-GB" sz="1000" b="0" noProof="0" dirty="0">
            <a:solidFill>
              <a:schemeClr val="tx2"/>
            </a:solidFill>
            <a:latin typeface="Verdana" pitchFamily="34" charset="0"/>
            <a:ea typeface="Verdana" pitchFamily="34" charset="0"/>
            <a:cs typeface="Verdana" pitchFamily="34" charset="0"/>
          </a:endParaRPr>
        </a:p>
      </dgm:t>
    </dgm:pt>
    <dgm:pt modelId="{8EB21F7F-7C7E-4E1E-8111-58C292872224}" type="parTrans" cxnId="{DD93D4F7-D017-4EE5-A0BE-32FC3AC150D6}">
      <dgm:prSet/>
      <dgm:spPr/>
      <dgm:t>
        <a:bodyPr/>
        <a:lstStyle/>
        <a:p>
          <a:endParaRPr lang="pt-PT" sz="1000" b="1">
            <a:solidFill>
              <a:schemeClr val="tx2"/>
            </a:solidFill>
          </a:endParaRPr>
        </a:p>
      </dgm:t>
    </dgm:pt>
    <dgm:pt modelId="{5105E5F3-7E49-461C-AE15-99DAF9AFC42B}" type="sibTrans" cxnId="{DD93D4F7-D017-4EE5-A0BE-32FC3AC150D6}">
      <dgm:prSet/>
      <dgm:spPr/>
      <dgm:t>
        <a:bodyPr/>
        <a:lstStyle/>
        <a:p>
          <a:endParaRPr lang="pt-PT" sz="1000" b="1">
            <a:solidFill>
              <a:schemeClr val="tx2"/>
            </a:solidFill>
          </a:endParaRPr>
        </a:p>
      </dgm:t>
    </dgm:pt>
    <dgm:pt modelId="{3D7B7C11-0543-4919-9701-003EAB1565E2}">
      <dgm:prSet phldrT="[Text]" custT="1"/>
      <dgm:spPr>
        <a:noFill/>
      </dgm:spPr>
      <dgm:t>
        <a:bodyPr/>
        <a:lstStyle/>
        <a:p>
          <a:r>
            <a:rPr lang="en-GB" sz="1000" b="0" noProof="0" dirty="0" smtClean="0">
              <a:solidFill>
                <a:schemeClr val="tx2"/>
              </a:solidFill>
              <a:latin typeface="Verdana" pitchFamily="34" charset="0"/>
            </a:rPr>
            <a:t>18</a:t>
          </a:r>
          <a:endParaRPr lang="en-GB" sz="1000" b="0" noProof="0" dirty="0">
            <a:solidFill>
              <a:schemeClr val="tx2"/>
            </a:solidFill>
          </a:endParaRPr>
        </a:p>
      </dgm:t>
    </dgm:pt>
    <dgm:pt modelId="{5169DDDF-46A8-468F-8788-3B1963C31351}" type="sibTrans" cxnId="{2BED1449-505D-46D0-9E0D-9A29E9E57617}">
      <dgm:prSet/>
      <dgm:spPr/>
      <dgm:t>
        <a:bodyPr/>
        <a:lstStyle/>
        <a:p>
          <a:endParaRPr lang="pt-PT" sz="1000" b="1">
            <a:solidFill>
              <a:schemeClr val="tx2"/>
            </a:solidFill>
          </a:endParaRPr>
        </a:p>
      </dgm:t>
    </dgm:pt>
    <dgm:pt modelId="{B178DB25-006B-4587-B8A8-7865EF311624}" type="parTrans" cxnId="{2BED1449-505D-46D0-9E0D-9A29E9E57617}">
      <dgm:prSet/>
      <dgm:spPr/>
      <dgm:t>
        <a:bodyPr/>
        <a:lstStyle/>
        <a:p>
          <a:endParaRPr lang="pt-PT" sz="1000" b="1">
            <a:solidFill>
              <a:schemeClr val="tx2"/>
            </a:solidFill>
          </a:endParaRPr>
        </a:p>
      </dgm:t>
    </dgm:pt>
    <dgm:pt modelId="{F8574D98-D778-44C2-8F02-3069EBCAA737}">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6</a:t>
          </a:r>
          <a:endParaRPr lang="en-GB" sz="1000" b="0" noProof="0" dirty="0">
            <a:solidFill>
              <a:schemeClr val="tx2"/>
            </a:solidFill>
            <a:latin typeface="Verdana" pitchFamily="34" charset="0"/>
            <a:ea typeface="Verdana" pitchFamily="34" charset="0"/>
            <a:cs typeface="Verdana" pitchFamily="34" charset="0"/>
          </a:endParaRPr>
        </a:p>
      </dgm:t>
    </dgm:pt>
    <dgm:pt modelId="{9C03FF89-112A-4C05-8DA1-13EFB24951F2}" type="parTrans" cxnId="{5C5CD939-97CA-45BC-96FD-EB2AC3232AED}">
      <dgm:prSet/>
      <dgm:spPr/>
      <dgm:t>
        <a:bodyPr/>
        <a:lstStyle/>
        <a:p>
          <a:endParaRPr lang="pt-PT">
            <a:solidFill>
              <a:schemeClr val="tx2"/>
            </a:solidFill>
          </a:endParaRPr>
        </a:p>
      </dgm:t>
    </dgm:pt>
    <dgm:pt modelId="{D6C85CA5-4471-4817-8CA0-DA06B28347B2}" type="sibTrans" cxnId="{5C5CD939-97CA-45BC-96FD-EB2AC3232AED}">
      <dgm:prSet/>
      <dgm:spPr/>
      <dgm:t>
        <a:bodyPr/>
        <a:lstStyle/>
        <a:p>
          <a:endParaRPr lang="pt-PT">
            <a:solidFill>
              <a:schemeClr val="tx2"/>
            </a:solidFill>
          </a:endParaRPr>
        </a:p>
      </dgm:t>
    </dgm:pt>
    <dgm:pt modelId="{62DB18D6-E2C7-4E08-B13C-DA50AF9C3571}">
      <dgm:prSet phldrT="[Text]" custT="1"/>
      <dgm:spPr>
        <a:noFill/>
      </dgm:spPr>
      <dgm:t>
        <a:bodyPr/>
        <a:lstStyle/>
        <a:p>
          <a:r>
            <a:rPr lang="en-GB" sz="1000" b="0" noProof="0" dirty="0" smtClean="0">
              <a:solidFill>
                <a:schemeClr val="tx2"/>
              </a:solidFill>
              <a:latin typeface="Verdana" pitchFamily="34" charset="0"/>
            </a:rPr>
            <a:t>77</a:t>
          </a:r>
          <a:endParaRPr lang="en-GB" sz="1000" b="0" noProof="0" dirty="0">
            <a:solidFill>
              <a:schemeClr val="tx2"/>
            </a:solidFill>
            <a:latin typeface="Verdana" pitchFamily="34" charset="0"/>
            <a:ea typeface="Verdana" pitchFamily="34" charset="0"/>
            <a:cs typeface="Verdana" pitchFamily="34" charset="0"/>
          </a:endParaRPr>
        </a:p>
      </dgm:t>
    </dgm:pt>
    <dgm:pt modelId="{8BF7E746-592F-4D35-A7F9-96CB25A0976F}" type="parTrans" cxnId="{894CF35E-1387-4688-B2CB-494483B779A9}">
      <dgm:prSet/>
      <dgm:spPr/>
      <dgm:t>
        <a:bodyPr/>
        <a:lstStyle/>
        <a:p>
          <a:endParaRPr lang="pt-PT">
            <a:solidFill>
              <a:schemeClr val="tx2"/>
            </a:solidFill>
          </a:endParaRPr>
        </a:p>
      </dgm:t>
    </dgm:pt>
    <dgm:pt modelId="{0A0E322F-591B-4195-B247-E9CB46FE06D6}" type="sibTrans" cxnId="{894CF35E-1387-4688-B2CB-494483B779A9}">
      <dgm:prSet/>
      <dgm:spPr/>
      <dgm:t>
        <a:bodyPr/>
        <a:lstStyle/>
        <a:p>
          <a:endParaRPr lang="pt-PT">
            <a:solidFill>
              <a:schemeClr val="tx2"/>
            </a:solidFill>
          </a:endParaRPr>
        </a:p>
      </dgm:t>
    </dgm:pt>
    <dgm:pt modelId="{1CE920A2-1AC5-43D9-A280-5C2E0EF1379C}">
      <dgm:prSet phldrT="[Text]" custT="1"/>
      <dgm:spPr>
        <a:noFill/>
      </dgm:spPr>
      <dgm:t>
        <a:bodyPr/>
        <a:lstStyle/>
        <a:p>
          <a:r>
            <a:rPr lang="en-GB" sz="1000" b="0" noProof="0" dirty="0" smtClean="0">
              <a:solidFill>
                <a:schemeClr val="tx2"/>
              </a:solidFill>
              <a:latin typeface="Verdana" pitchFamily="34" charset="0"/>
            </a:rPr>
            <a:t>13</a:t>
          </a:r>
          <a:endParaRPr lang="en-GB" sz="1000" b="0" noProof="0" dirty="0">
            <a:solidFill>
              <a:schemeClr val="tx2"/>
            </a:solidFill>
            <a:latin typeface="Verdana" pitchFamily="34" charset="0"/>
            <a:ea typeface="Verdana" pitchFamily="34" charset="0"/>
            <a:cs typeface="Verdana" pitchFamily="34" charset="0"/>
          </a:endParaRPr>
        </a:p>
      </dgm:t>
    </dgm:pt>
    <dgm:pt modelId="{68ABB3B7-B8A2-4BEA-A7E1-3586EB96A1C6}" type="parTrans" cxnId="{2CA7C691-F4E1-4A20-A34A-0DA8FFDB157A}">
      <dgm:prSet/>
      <dgm:spPr/>
      <dgm:t>
        <a:bodyPr/>
        <a:lstStyle/>
        <a:p>
          <a:endParaRPr lang="pt-PT">
            <a:solidFill>
              <a:schemeClr val="tx2"/>
            </a:solidFill>
          </a:endParaRPr>
        </a:p>
      </dgm:t>
    </dgm:pt>
    <dgm:pt modelId="{6B04EF17-7190-4E12-9959-A07AC1423A49}" type="sibTrans" cxnId="{2CA7C691-F4E1-4A20-A34A-0DA8FFDB157A}">
      <dgm:prSet/>
      <dgm:spPr/>
      <dgm:t>
        <a:bodyPr/>
        <a:lstStyle/>
        <a:p>
          <a:endParaRPr lang="pt-PT">
            <a:solidFill>
              <a:schemeClr val="tx2"/>
            </a:solidFill>
          </a:endParaRPr>
        </a:p>
      </dgm:t>
    </dgm:pt>
    <dgm:pt modelId="{3C59E758-BC04-4960-A3D7-7A54615D8187}">
      <dgm:prSet phldrT="[Text]" custT="1"/>
      <dgm:spPr>
        <a:noFill/>
      </dgm:spPr>
      <dgm:t>
        <a:bodyPr/>
        <a:lstStyle/>
        <a:p>
          <a:r>
            <a:rPr lang="en-GB" sz="1000" b="0" noProof="0" dirty="0" smtClean="0">
              <a:solidFill>
                <a:schemeClr val="tx2"/>
              </a:solidFill>
              <a:latin typeface="Verdana" pitchFamily="34" charset="0"/>
              <a:ea typeface="Verdana" pitchFamily="34" charset="0"/>
              <a:cs typeface="Verdana" pitchFamily="34" charset="0"/>
            </a:rPr>
            <a:t>14</a:t>
          </a:r>
          <a:endParaRPr lang="en-GB" sz="1000" b="0" noProof="0" dirty="0">
            <a:solidFill>
              <a:schemeClr val="tx2"/>
            </a:solidFill>
            <a:latin typeface="Verdana" pitchFamily="34" charset="0"/>
            <a:ea typeface="Verdana" pitchFamily="34" charset="0"/>
            <a:cs typeface="Verdana" pitchFamily="34" charset="0"/>
          </a:endParaRPr>
        </a:p>
      </dgm:t>
    </dgm:pt>
    <dgm:pt modelId="{FA25457A-1746-4E36-9872-289DA712CDE2}" type="parTrans" cxnId="{0AE2FBBA-D0F8-40C0-B5B4-7BF64E855389}">
      <dgm:prSet/>
      <dgm:spPr/>
      <dgm:t>
        <a:bodyPr/>
        <a:lstStyle/>
        <a:p>
          <a:endParaRPr lang="pt-PT">
            <a:solidFill>
              <a:schemeClr val="tx2"/>
            </a:solidFill>
          </a:endParaRPr>
        </a:p>
      </dgm:t>
    </dgm:pt>
    <dgm:pt modelId="{3B034153-F095-4EBD-B753-3F1345D4726E}" type="sibTrans" cxnId="{0AE2FBBA-D0F8-40C0-B5B4-7BF64E855389}">
      <dgm:prSet/>
      <dgm:spPr/>
      <dgm:t>
        <a:bodyPr/>
        <a:lstStyle/>
        <a:p>
          <a:endParaRPr lang="pt-PT">
            <a:solidFill>
              <a:schemeClr val="tx2"/>
            </a:solidFill>
          </a:endParaRPr>
        </a:p>
      </dgm:t>
    </dgm:pt>
    <dgm:pt modelId="{42EA0CC8-0709-4FF7-B31F-7B4594F16541}" type="pres">
      <dgm:prSet presAssocID="{C210CB0B-6A39-4AEC-AF44-D5586201B8EF}" presName="Name0" presStyleCnt="0">
        <dgm:presLayoutVars>
          <dgm:dir/>
          <dgm:animLvl val="lvl"/>
          <dgm:resizeHandles val="exact"/>
        </dgm:presLayoutVars>
      </dgm:prSet>
      <dgm:spPr/>
      <dgm:t>
        <a:bodyPr/>
        <a:lstStyle/>
        <a:p>
          <a:endParaRPr lang="pt-PT"/>
        </a:p>
      </dgm:t>
    </dgm:pt>
    <dgm:pt modelId="{4BC2D065-5AAB-4D7C-AA4C-050FBF2BA9F2}" type="pres">
      <dgm:prSet presAssocID="{E065DA1D-718F-4CEB-84AC-0A76325B8BCF}" presName="linNode" presStyleCnt="0"/>
      <dgm:spPr/>
    </dgm:pt>
    <dgm:pt modelId="{3708AAD2-13B9-43A3-A795-33F001ACE748}" type="pres">
      <dgm:prSet presAssocID="{E065DA1D-718F-4CEB-84AC-0A76325B8BCF}" presName="parentText" presStyleLbl="node1" presStyleIdx="0" presStyleCnt="18" custScaleX="260479" custScaleY="358143" custLinFactNeighborY="19316">
        <dgm:presLayoutVars>
          <dgm:chMax val="1"/>
          <dgm:bulletEnabled val="1"/>
        </dgm:presLayoutVars>
      </dgm:prSet>
      <dgm:spPr/>
      <dgm:t>
        <a:bodyPr/>
        <a:lstStyle/>
        <a:p>
          <a:endParaRPr lang="pt-PT"/>
        </a:p>
      </dgm:t>
    </dgm:pt>
    <dgm:pt modelId="{D6DE9619-5CEB-4562-9216-43BB7CF43EBB}" type="pres">
      <dgm:prSet presAssocID="{1B888DD2-73D4-45F2-939E-890739557D75}" presName="sp" presStyleCnt="0"/>
      <dgm:spPr/>
    </dgm:pt>
    <dgm:pt modelId="{607190C4-BF06-4359-85F2-4FD43E254D9C}" type="pres">
      <dgm:prSet presAssocID="{6A353D0B-BAED-484A-8FC4-BFAB6140B0DC}" presName="linNode" presStyleCnt="0"/>
      <dgm:spPr/>
    </dgm:pt>
    <dgm:pt modelId="{011B91EB-59D2-410B-9D9D-30A7F2F2F381}" type="pres">
      <dgm:prSet presAssocID="{6A353D0B-BAED-484A-8FC4-BFAB6140B0DC}" presName="parentText" presStyleLbl="node1" presStyleIdx="1" presStyleCnt="18" custScaleX="260479" custScaleY="275471" custLinFactNeighborY="27954">
        <dgm:presLayoutVars>
          <dgm:chMax val="1"/>
          <dgm:bulletEnabled val="1"/>
        </dgm:presLayoutVars>
      </dgm:prSet>
      <dgm:spPr/>
      <dgm:t>
        <a:bodyPr/>
        <a:lstStyle/>
        <a:p>
          <a:endParaRPr lang="pt-PT"/>
        </a:p>
      </dgm:t>
    </dgm:pt>
    <dgm:pt modelId="{A15628E7-8613-4CD3-97DE-F97910DC7E2F}" type="pres">
      <dgm:prSet presAssocID="{945A0F43-90B9-4890-A7AB-8E04F59834EC}" presName="sp" presStyleCnt="0"/>
      <dgm:spPr/>
    </dgm:pt>
    <dgm:pt modelId="{5D70DA17-F440-44B2-84C1-34084ED830FA}" type="pres">
      <dgm:prSet presAssocID="{3D15AB37-7918-40A5-B89C-F193D848DE17}" presName="linNode" presStyleCnt="0"/>
      <dgm:spPr/>
    </dgm:pt>
    <dgm:pt modelId="{4922F69D-2DCB-4233-A195-6E56DD5276E7}" type="pres">
      <dgm:prSet presAssocID="{3D15AB37-7918-40A5-B89C-F193D848DE17}" presName="parentText" presStyleLbl="node1" presStyleIdx="2" presStyleCnt="18" custScaleX="260479" custScaleY="275471">
        <dgm:presLayoutVars>
          <dgm:chMax val="1"/>
          <dgm:bulletEnabled val="1"/>
        </dgm:presLayoutVars>
      </dgm:prSet>
      <dgm:spPr/>
      <dgm:t>
        <a:bodyPr/>
        <a:lstStyle/>
        <a:p>
          <a:endParaRPr lang="pt-PT"/>
        </a:p>
      </dgm:t>
    </dgm:pt>
    <dgm:pt modelId="{E8DFEB70-1260-436B-8FB4-144E1B315D87}" type="pres">
      <dgm:prSet presAssocID="{A517D046-D91C-4390-9AF6-1AA2593328D5}" presName="sp" presStyleCnt="0"/>
      <dgm:spPr/>
    </dgm:pt>
    <dgm:pt modelId="{3B94C0B4-C5CA-401D-A724-711DB05E8DE5}" type="pres">
      <dgm:prSet presAssocID="{037385F8-7DE3-4292-9A17-1FE47491BEE3}" presName="linNode" presStyleCnt="0"/>
      <dgm:spPr/>
    </dgm:pt>
    <dgm:pt modelId="{B49A871F-D46D-46B9-A830-602391C3DEFF}" type="pres">
      <dgm:prSet presAssocID="{037385F8-7DE3-4292-9A17-1FE47491BEE3}" presName="parentText" presStyleLbl="node1" presStyleIdx="3" presStyleCnt="18" custScaleX="260479" custScaleY="275471">
        <dgm:presLayoutVars>
          <dgm:chMax val="1"/>
          <dgm:bulletEnabled val="1"/>
        </dgm:presLayoutVars>
      </dgm:prSet>
      <dgm:spPr/>
      <dgm:t>
        <a:bodyPr/>
        <a:lstStyle/>
        <a:p>
          <a:endParaRPr lang="pt-PT"/>
        </a:p>
      </dgm:t>
    </dgm:pt>
    <dgm:pt modelId="{68455B84-7EDE-466B-88CD-6257DE4F52F2}" type="pres">
      <dgm:prSet presAssocID="{3C831DB0-0EA6-410A-816A-239968E8BAA3}" presName="sp" presStyleCnt="0"/>
      <dgm:spPr/>
    </dgm:pt>
    <dgm:pt modelId="{2EDC747C-9C23-4A11-B090-439269DF2E79}" type="pres">
      <dgm:prSet presAssocID="{719696BB-05CD-4292-B136-A8F5B889DD76}" presName="linNode" presStyleCnt="0"/>
      <dgm:spPr/>
    </dgm:pt>
    <dgm:pt modelId="{8D50ED29-F7EF-48DD-80CD-F2026B458F15}" type="pres">
      <dgm:prSet presAssocID="{719696BB-05CD-4292-B136-A8F5B889DD76}" presName="parentText" presStyleLbl="node1" presStyleIdx="4" presStyleCnt="18" custScaleX="260479" custScaleY="275471">
        <dgm:presLayoutVars>
          <dgm:chMax val="1"/>
          <dgm:bulletEnabled val="1"/>
        </dgm:presLayoutVars>
      </dgm:prSet>
      <dgm:spPr/>
      <dgm:t>
        <a:bodyPr/>
        <a:lstStyle/>
        <a:p>
          <a:endParaRPr lang="pt-PT"/>
        </a:p>
      </dgm:t>
    </dgm:pt>
    <dgm:pt modelId="{209274AB-A0F3-4853-9332-DE09F2EB6606}" type="pres">
      <dgm:prSet presAssocID="{14BD844E-268A-4752-B1AC-2CEDDA39EFF3}" presName="sp" presStyleCnt="0"/>
      <dgm:spPr/>
    </dgm:pt>
    <dgm:pt modelId="{451CC03C-FE59-4744-8A06-80525E70FF2B}" type="pres">
      <dgm:prSet presAssocID="{7F446D12-FC6A-4A17-B72A-EF00900772C8}" presName="linNode" presStyleCnt="0"/>
      <dgm:spPr/>
    </dgm:pt>
    <dgm:pt modelId="{8C9D351C-E5CA-461D-99B1-03DA6EF30A93}" type="pres">
      <dgm:prSet presAssocID="{7F446D12-FC6A-4A17-B72A-EF00900772C8}" presName="parentText" presStyleLbl="node1" presStyleIdx="5" presStyleCnt="18" custScaleX="260479" custScaleY="275471">
        <dgm:presLayoutVars>
          <dgm:chMax val="1"/>
          <dgm:bulletEnabled val="1"/>
        </dgm:presLayoutVars>
      </dgm:prSet>
      <dgm:spPr/>
      <dgm:t>
        <a:bodyPr/>
        <a:lstStyle/>
        <a:p>
          <a:endParaRPr lang="pt-PT"/>
        </a:p>
      </dgm:t>
    </dgm:pt>
    <dgm:pt modelId="{D24526F6-10B2-4660-9B55-DC8860964BA5}" type="pres">
      <dgm:prSet presAssocID="{7675DD88-0AC6-447A-8B48-36BDD440A768}" presName="sp" presStyleCnt="0"/>
      <dgm:spPr/>
    </dgm:pt>
    <dgm:pt modelId="{27C2FCE7-8ADB-443E-97C4-93CA2945EE9A}" type="pres">
      <dgm:prSet presAssocID="{19A1D14B-1E2E-48F0-8AFB-7BF412BA9E49}" presName="linNode" presStyleCnt="0"/>
      <dgm:spPr/>
    </dgm:pt>
    <dgm:pt modelId="{17565B04-6D8C-41EA-BA15-16126E4079DE}" type="pres">
      <dgm:prSet presAssocID="{19A1D14B-1E2E-48F0-8AFB-7BF412BA9E49}" presName="parentText" presStyleLbl="node1" presStyleIdx="6" presStyleCnt="18" custScaleX="260479" custScaleY="275471">
        <dgm:presLayoutVars>
          <dgm:chMax val="1"/>
          <dgm:bulletEnabled val="1"/>
        </dgm:presLayoutVars>
      </dgm:prSet>
      <dgm:spPr/>
      <dgm:t>
        <a:bodyPr/>
        <a:lstStyle/>
        <a:p>
          <a:endParaRPr lang="pt-PT"/>
        </a:p>
      </dgm:t>
    </dgm:pt>
    <dgm:pt modelId="{87C89F7B-D076-47E4-8E9D-593DB9FE16DC}" type="pres">
      <dgm:prSet presAssocID="{C53541B7-1B2B-4649-A00A-E59AFBCEB923}" presName="sp" presStyleCnt="0"/>
      <dgm:spPr/>
    </dgm:pt>
    <dgm:pt modelId="{D7C6B41B-7310-4BD8-BD79-CF654BA25F9A}" type="pres">
      <dgm:prSet presAssocID="{3D7B7C11-0543-4919-9701-003EAB1565E2}" presName="linNode" presStyleCnt="0"/>
      <dgm:spPr/>
    </dgm:pt>
    <dgm:pt modelId="{556B3B73-37B5-42F3-834A-85EFD35D9DA4}" type="pres">
      <dgm:prSet presAssocID="{3D7B7C11-0543-4919-9701-003EAB1565E2}" presName="parentText" presStyleLbl="node1" presStyleIdx="7" presStyleCnt="18" custScaleX="260479" custScaleY="275471">
        <dgm:presLayoutVars>
          <dgm:chMax val="1"/>
          <dgm:bulletEnabled val="1"/>
        </dgm:presLayoutVars>
      </dgm:prSet>
      <dgm:spPr/>
      <dgm:t>
        <a:bodyPr/>
        <a:lstStyle/>
        <a:p>
          <a:endParaRPr lang="pt-PT"/>
        </a:p>
      </dgm:t>
    </dgm:pt>
    <dgm:pt modelId="{647F1D86-83EC-4C6D-8AD9-6E64357BECE7}" type="pres">
      <dgm:prSet presAssocID="{5169DDDF-46A8-468F-8788-3B1963C31351}" presName="sp" presStyleCnt="0"/>
      <dgm:spPr/>
    </dgm:pt>
    <dgm:pt modelId="{A3F4BF26-D9F4-41E3-90F0-88AD94A5DFEF}" type="pres">
      <dgm:prSet presAssocID="{9EFAEA02-FD6D-4D96-9F8E-C3E2638ADAB5}" presName="linNode" presStyleCnt="0"/>
      <dgm:spPr/>
    </dgm:pt>
    <dgm:pt modelId="{0AE86F4F-097C-4A6E-A6C3-53F0672438AB}" type="pres">
      <dgm:prSet presAssocID="{9EFAEA02-FD6D-4D96-9F8E-C3E2638ADAB5}" presName="parentText" presStyleLbl="node1" presStyleIdx="8" presStyleCnt="18" custScaleX="260479" custScaleY="275471">
        <dgm:presLayoutVars>
          <dgm:chMax val="1"/>
          <dgm:bulletEnabled val="1"/>
        </dgm:presLayoutVars>
      </dgm:prSet>
      <dgm:spPr/>
      <dgm:t>
        <a:bodyPr/>
        <a:lstStyle/>
        <a:p>
          <a:endParaRPr lang="pt-PT"/>
        </a:p>
      </dgm:t>
    </dgm:pt>
    <dgm:pt modelId="{ABF57051-158E-4167-AC72-E287C2CF0367}" type="pres">
      <dgm:prSet presAssocID="{493384D7-EB75-4E05-BE6E-0B6BA0846026}" presName="sp" presStyleCnt="0"/>
      <dgm:spPr/>
    </dgm:pt>
    <dgm:pt modelId="{129034B8-5C36-4AF0-815B-61F6BFC3F7A8}" type="pres">
      <dgm:prSet presAssocID="{FA6E6691-8975-4FA0-9C83-2F01CBFB4349}" presName="linNode" presStyleCnt="0"/>
      <dgm:spPr/>
    </dgm:pt>
    <dgm:pt modelId="{A48E988A-C0AC-4B33-BBE7-BD4D2673947E}" type="pres">
      <dgm:prSet presAssocID="{FA6E6691-8975-4FA0-9C83-2F01CBFB4349}" presName="parentText" presStyleLbl="node1" presStyleIdx="9" presStyleCnt="18" custScaleX="260479" custScaleY="275471">
        <dgm:presLayoutVars>
          <dgm:chMax val="1"/>
          <dgm:bulletEnabled val="1"/>
        </dgm:presLayoutVars>
      </dgm:prSet>
      <dgm:spPr/>
      <dgm:t>
        <a:bodyPr/>
        <a:lstStyle/>
        <a:p>
          <a:endParaRPr lang="pt-PT"/>
        </a:p>
      </dgm:t>
    </dgm:pt>
    <dgm:pt modelId="{543907E7-5CFD-4FE7-8E00-E354C68CC8F8}" type="pres">
      <dgm:prSet presAssocID="{C1A90D1A-EF87-4323-814A-AEF4A774A551}" presName="sp" presStyleCnt="0"/>
      <dgm:spPr/>
    </dgm:pt>
    <dgm:pt modelId="{0BF8A131-05BB-4B43-9FF2-C56A2161F055}" type="pres">
      <dgm:prSet presAssocID="{E3FED843-AF5E-4A5C-AE57-840BF55C2CB4}" presName="linNode" presStyleCnt="0"/>
      <dgm:spPr/>
    </dgm:pt>
    <dgm:pt modelId="{00FA87F8-4182-4196-AA03-87F37C4367FF}" type="pres">
      <dgm:prSet presAssocID="{E3FED843-AF5E-4A5C-AE57-840BF55C2CB4}" presName="parentText" presStyleLbl="node1" presStyleIdx="10" presStyleCnt="18" custScaleX="260479" custScaleY="275471">
        <dgm:presLayoutVars>
          <dgm:chMax val="1"/>
          <dgm:bulletEnabled val="1"/>
        </dgm:presLayoutVars>
      </dgm:prSet>
      <dgm:spPr/>
      <dgm:t>
        <a:bodyPr/>
        <a:lstStyle/>
        <a:p>
          <a:endParaRPr lang="pt-PT"/>
        </a:p>
      </dgm:t>
    </dgm:pt>
    <dgm:pt modelId="{9CCC6682-8FAB-4062-95C0-2384499179E4}" type="pres">
      <dgm:prSet presAssocID="{CF520C06-26B7-42A8-B7EA-6E494FC6BB26}" presName="sp" presStyleCnt="0"/>
      <dgm:spPr/>
    </dgm:pt>
    <dgm:pt modelId="{64EA1DED-0D47-44BF-AE72-1983DE42FD9C}" type="pres">
      <dgm:prSet presAssocID="{5C7B5F13-5EAB-4B7B-AC42-95DA703594B3}" presName="linNode" presStyleCnt="0"/>
      <dgm:spPr/>
    </dgm:pt>
    <dgm:pt modelId="{A79385F3-E832-4050-BA5C-C562AD30CD7C}" type="pres">
      <dgm:prSet presAssocID="{5C7B5F13-5EAB-4B7B-AC42-95DA703594B3}" presName="parentText" presStyleLbl="node1" presStyleIdx="11" presStyleCnt="18" custScaleX="260479" custScaleY="275471" custLinFactY="100000" custLinFactNeighborY="175231">
        <dgm:presLayoutVars>
          <dgm:chMax val="1"/>
          <dgm:bulletEnabled val="1"/>
        </dgm:presLayoutVars>
      </dgm:prSet>
      <dgm:spPr/>
      <dgm:t>
        <a:bodyPr/>
        <a:lstStyle/>
        <a:p>
          <a:endParaRPr lang="pt-PT"/>
        </a:p>
      </dgm:t>
    </dgm:pt>
    <dgm:pt modelId="{416D7747-91E6-4658-A240-15D96DC96E44}" type="pres">
      <dgm:prSet presAssocID="{627A63D1-B0DE-445C-AA2D-D20B4D0B0979}" presName="sp" presStyleCnt="0"/>
      <dgm:spPr/>
    </dgm:pt>
    <dgm:pt modelId="{41DF14C6-CBF2-48E7-907A-CAD7276DF959}" type="pres">
      <dgm:prSet presAssocID="{611A9A85-B19D-4C92-AA1C-9887D8FAEDC0}" presName="linNode" presStyleCnt="0"/>
      <dgm:spPr/>
    </dgm:pt>
    <dgm:pt modelId="{9766004F-F165-4057-AFD8-A6B9BBB68942}" type="pres">
      <dgm:prSet presAssocID="{611A9A85-B19D-4C92-AA1C-9887D8FAEDC0}" presName="parentText" presStyleLbl="node1" presStyleIdx="12" presStyleCnt="18" custScaleX="260479" custScaleY="275471" custLinFactY="100000" custLinFactNeighborX="2741" custLinFactNeighborY="195829">
        <dgm:presLayoutVars>
          <dgm:chMax val="1"/>
          <dgm:bulletEnabled val="1"/>
        </dgm:presLayoutVars>
      </dgm:prSet>
      <dgm:spPr/>
      <dgm:t>
        <a:bodyPr/>
        <a:lstStyle/>
        <a:p>
          <a:endParaRPr lang="pt-PT"/>
        </a:p>
      </dgm:t>
    </dgm:pt>
    <dgm:pt modelId="{6E8AA7C3-8569-4242-913C-BDFC6311FEC5}" type="pres">
      <dgm:prSet presAssocID="{116C9207-F796-477D-9575-48EEF3DFE239}" presName="sp" presStyleCnt="0"/>
      <dgm:spPr/>
    </dgm:pt>
    <dgm:pt modelId="{B3BBFC6F-E351-415B-B523-255CF1F7D588}" type="pres">
      <dgm:prSet presAssocID="{A0A8B45C-D9D7-49E5-9B66-4EAD4F1D3959}" presName="linNode" presStyleCnt="0"/>
      <dgm:spPr/>
    </dgm:pt>
    <dgm:pt modelId="{157ECA08-5850-4C33-BF76-F6F542EE79A3}" type="pres">
      <dgm:prSet presAssocID="{A0A8B45C-D9D7-49E5-9B66-4EAD4F1D3959}" presName="parentText" presStyleLbl="node1" presStyleIdx="13" presStyleCnt="18" custScaleX="260479" custScaleY="275471" custLinFactY="108570" custLinFactNeighborY="200000">
        <dgm:presLayoutVars>
          <dgm:chMax val="1"/>
          <dgm:bulletEnabled val="1"/>
        </dgm:presLayoutVars>
      </dgm:prSet>
      <dgm:spPr/>
      <dgm:t>
        <a:bodyPr/>
        <a:lstStyle/>
        <a:p>
          <a:endParaRPr lang="pt-PT"/>
        </a:p>
      </dgm:t>
    </dgm:pt>
    <dgm:pt modelId="{1118E735-3F15-4094-A55A-0E7F8851D472}" type="pres">
      <dgm:prSet presAssocID="{5105E5F3-7E49-461C-AE15-99DAF9AFC42B}" presName="sp" presStyleCnt="0"/>
      <dgm:spPr/>
    </dgm:pt>
    <dgm:pt modelId="{C3E0BBFF-06CE-4DF2-90A4-9A73C6774637}" type="pres">
      <dgm:prSet presAssocID="{F8574D98-D778-44C2-8F02-3069EBCAA737}" presName="linNode" presStyleCnt="0"/>
      <dgm:spPr/>
    </dgm:pt>
    <dgm:pt modelId="{49FABAFA-CDE9-45D8-B743-528A7F7F0127}" type="pres">
      <dgm:prSet presAssocID="{F8574D98-D778-44C2-8F02-3069EBCAA737}" presName="parentText" presStyleLbl="node1" presStyleIdx="14" presStyleCnt="18" custScaleX="260479" custScaleY="275471" custLinFactY="-400000" custLinFactNeighborY="-433797">
        <dgm:presLayoutVars>
          <dgm:chMax val="1"/>
          <dgm:bulletEnabled val="1"/>
        </dgm:presLayoutVars>
      </dgm:prSet>
      <dgm:spPr/>
      <dgm:t>
        <a:bodyPr/>
        <a:lstStyle/>
        <a:p>
          <a:endParaRPr lang="pt-PT"/>
        </a:p>
      </dgm:t>
    </dgm:pt>
    <dgm:pt modelId="{523C07ED-8CE3-44F5-AA0E-7CFABE4E9D39}" type="pres">
      <dgm:prSet presAssocID="{D6C85CA5-4471-4817-8CA0-DA06B28347B2}" presName="sp" presStyleCnt="0"/>
      <dgm:spPr/>
    </dgm:pt>
    <dgm:pt modelId="{703EE35B-64E3-45FD-A12E-040412FD30A6}" type="pres">
      <dgm:prSet presAssocID="{62DB18D6-E2C7-4E08-B13C-DA50AF9C3571}" presName="linNode" presStyleCnt="0"/>
      <dgm:spPr/>
    </dgm:pt>
    <dgm:pt modelId="{A5ECC645-A49B-4704-A63E-F8440D7C6EAC}" type="pres">
      <dgm:prSet presAssocID="{62DB18D6-E2C7-4E08-B13C-DA50AF9C3571}" presName="parentText" presStyleLbl="node1" presStyleIdx="15" presStyleCnt="18" custScaleX="260479" custScaleY="275471" custLinFactNeighborX="2741">
        <dgm:presLayoutVars>
          <dgm:chMax val="1"/>
          <dgm:bulletEnabled val="1"/>
        </dgm:presLayoutVars>
      </dgm:prSet>
      <dgm:spPr/>
      <dgm:t>
        <a:bodyPr/>
        <a:lstStyle/>
        <a:p>
          <a:endParaRPr lang="pt-PT"/>
        </a:p>
      </dgm:t>
    </dgm:pt>
    <dgm:pt modelId="{F6EAF44D-B290-4158-B74E-CCA95E200EB5}" type="pres">
      <dgm:prSet presAssocID="{0A0E322F-591B-4195-B247-E9CB46FE06D6}" presName="sp" presStyleCnt="0"/>
      <dgm:spPr/>
    </dgm:pt>
    <dgm:pt modelId="{CE4ED0FD-E75C-43AD-92EA-72258B8DEA1D}" type="pres">
      <dgm:prSet presAssocID="{1CE920A2-1AC5-43D9-A280-5C2E0EF1379C}" presName="linNode" presStyleCnt="0"/>
      <dgm:spPr/>
    </dgm:pt>
    <dgm:pt modelId="{74F247C2-F5A5-4DE8-8FAC-96AE7F0603E4}" type="pres">
      <dgm:prSet presAssocID="{1CE920A2-1AC5-43D9-A280-5C2E0EF1379C}" presName="parentText" presStyleLbl="node1" presStyleIdx="16" presStyleCnt="18" custScaleX="260479" custScaleY="275471">
        <dgm:presLayoutVars>
          <dgm:chMax val="1"/>
          <dgm:bulletEnabled val="1"/>
        </dgm:presLayoutVars>
      </dgm:prSet>
      <dgm:spPr/>
      <dgm:t>
        <a:bodyPr/>
        <a:lstStyle/>
        <a:p>
          <a:endParaRPr lang="pt-PT"/>
        </a:p>
      </dgm:t>
    </dgm:pt>
    <dgm:pt modelId="{F243B73C-33DC-4A58-8257-B491DCB34E6F}" type="pres">
      <dgm:prSet presAssocID="{6B04EF17-7190-4E12-9959-A07AC1423A49}" presName="sp" presStyleCnt="0"/>
      <dgm:spPr/>
    </dgm:pt>
    <dgm:pt modelId="{1E7E9102-F716-4092-9566-FA76C09E3E04}" type="pres">
      <dgm:prSet presAssocID="{3C59E758-BC04-4960-A3D7-7A54615D8187}" presName="linNode" presStyleCnt="0"/>
      <dgm:spPr/>
    </dgm:pt>
    <dgm:pt modelId="{0A30C451-F198-40D7-A25E-817E605B537C}" type="pres">
      <dgm:prSet presAssocID="{3C59E758-BC04-4960-A3D7-7A54615D8187}" presName="parentText" presStyleLbl="node1" presStyleIdx="17" presStyleCnt="18" custScaleX="260479" custScaleY="275471">
        <dgm:presLayoutVars>
          <dgm:chMax val="1"/>
          <dgm:bulletEnabled val="1"/>
        </dgm:presLayoutVars>
      </dgm:prSet>
      <dgm:spPr/>
      <dgm:t>
        <a:bodyPr/>
        <a:lstStyle/>
        <a:p>
          <a:endParaRPr lang="pt-PT"/>
        </a:p>
      </dgm:t>
    </dgm:pt>
  </dgm:ptLst>
  <dgm:cxnLst>
    <dgm:cxn modelId="{B7F7D231-FFD4-4282-BF8B-1E4C3288EE03}" srcId="{C210CB0B-6A39-4AEC-AF44-D5586201B8EF}" destId="{E065DA1D-718F-4CEB-84AC-0A76325B8BCF}" srcOrd="0" destOrd="0" parTransId="{BCB22956-77B6-4751-A43C-82AA60B3AD07}" sibTransId="{1B888DD2-73D4-45F2-939E-890739557D75}"/>
    <dgm:cxn modelId="{2BED1449-505D-46D0-9E0D-9A29E9E57617}" srcId="{C210CB0B-6A39-4AEC-AF44-D5586201B8EF}" destId="{3D7B7C11-0543-4919-9701-003EAB1565E2}" srcOrd="7" destOrd="0" parTransId="{B178DB25-006B-4587-B8A8-7865EF311624}" sibTransId="{5169DDDF-46A8-468F-8788-3B1963C31351}"/>
    <dgm:cxn modelId="{809BB169-027F-4E23-A941-2D9C7EEA70A3}" type="presOf" srcId="{037385F8-7DE3-4292-9A17-1FE47491BEE3}" destId="{B49A871F-D46D-46B9-A830-602391C3DEFF}" srcOrd="0" destOrd="0" presId="urn:microsoft.com/office/officeart/2005/8/layout/vList5"/>
    <dgm:cxn modelId="{4F399098-BA77-49E0-8BEF-C53F7B9091C2}" type="presOf" srcId="{C210CB0B-6A39-4AEC-AF44-D5586201B8EF}" destId="{42EA0CC8-0709-4FF7-B31F-7B4594F16541}" srcOrd="0" destOrd="0" presId="urn:microsoft.com/office/officeart/2005/8/layout/vList5"/>
    <dgm:cxn modelId="{9A1EAA2E-AD98-4AE6-BDDB-44F4E0B40C90}" type="presOf" srcId="{62DB18D6-E2C7-4E08-B13C-DA50AF9C3571}" destId="{A5ECC645-A49B-4704-A63E-F8440D7C6EAC}" srcOrd="0" destOrd="0" presId="urn:microsoft.com/office/officeart/2005/8/layout/vList5"/>
    <dgm:cxn modelId="{D7D5EE43-F330-4AAC-8603-714DF2BB9904}" type="presOf" srcId="{6A353D0B-BAED-484A-8FC4-BFAB6140B0DC}" destId="{011B91EB-59D2-410B-9D9D-30A7F2F2F381}" srcOrd="0" destOrd="0" presId="urn:microsoft.com/office/officeart/2005/8/layout/vList5"/>
    <dgm:cxn modelId="{BDCDC2FC-DF3B-4371-AC60-8ECE3EA08F93}" type="presOf" srcId="{A0A8B45C-D9D7-49E5-9B66-4EAD4F1D3959}" destId="{157ECA08-5850-4C33-BF76-F6F542EE79A3}" srcOrd="0" destOrd="0" presId="urn:microsoft.com/office/officeart/2005/8/layout/vList5"/>
    <dgm:cxn modelId="{36D6058E-8929-4F0F-A892-D618EB7ED346}" type="presOf" srcId="{F8574D98-D778-44C2-8F02-3069EBCAA737}" destId="{49FABAFA-CDE9-45D8-B743-528A7F7F0127}" srcOrd="0" destOrd="0" presId="urn:microsoft.com/office/officeart/2005/8/layout/vList5"/>
    <dgm:cxn modelId="{5C5CD939-97CA-45BC-96FD-EB2AC3232AED}" srcId="{C210CB0B-6A39-4AEC-AF44-D5586201B8EF}" destId="{F8574D98-D778-44C2-8F02-3069EBCAA737}" srcOrd="14" destOrd="0" parTransId="{9C03FF89-112A-4C05-8DA1-13EFB24951F2}" sibTransId="{D6C85CA5-4471-4817-8CA0-DA06B28347B2}"/>
    <dgm:cxn modelId="{E20E379A-8D40-459A-979B-2940FFE8DDBA}" srcId="{C210CB0B-6A39-4AEC-AF44-D5586201B8EF}" destId="{9EFAEA02-FD6D-4D96-9F8E-C3E2638ADAB5}" srcOrd="8" destOrd="0" parTransId="{D5B4C1B6-BF21-496D-A27F-1BC052C0C612}" sibTransId="{493384D7-EB75-4E05-BE6E-0B6BA0846026}"/>
    <dgm:cxn modelId="{F3185FA6-7B85-4E83-83C6-8744E50C9214}" srcId="{C210CB0B-6A39-4AEC-AF44-D5586201B8EF}" destId="{5C7B5F13-5EAB-4B7B-AC42-95DA703594B3}" srcOrd="11" destOrd="0" parTransId="{8C45D895-0CA3-4DC9-9E29-A9107549BB09}" sibTransId="{627A63D1-B0DE-445C-AA2D-D20B4D0B0979}"/>
    <dgm:cxn modelId="{5040CD06-2843-4C0C-B593-355AFF7DCE9D}" srcId="{C210CB0B-6A39-4AEC-AF44-D5586201B8EF}" destId="{FA6E6691-8975-4FA0-9C83-2F01CBFB4349}" srcOrd="9" destOrd="0" parTransId="{0CB45F44-10B5-4F23-9CC1-B4016D453944}" sibTransId="{C1A90D1A-EF87-4323-814A-AEF4A774A551}"/>
    <dgm:cxn modelId="{5DAB8F8C-CF86-4165-838D-B336C9FB46E2}" type="presOf" srcId="{7F446D12-FC6A-4A17-B72A-EF00900772C8}" destId="{8C9D351C-E5CA-461D-99B1-03DA6EF30A93}" srcOrd="0" destOrd="0" presId="urn:microsoft.com/office/officeart/2005/8/layout/vList5"/>
    <dgm:cxn modelId="{BA79E97D-EE62-4734-A178-845CE444BD1B}" type="presOf" srcId="{E065DA1D-718F-4CEB-84AC-0A76325B8BCF}" destId="{3708AAD2-13B9-43A3-A795-33F001ACE748}" srcOrd="0" destOrd="0" presId="urn:microsoft.com/office/officeart/2005/8/layout/vList5"/>
    <dgm:cxn modelId="{0AE2FBBA-D0F8-40C0-B5B4-7BF64E855389}" srcId="{C210CB0B-6A39-4AEC-AF44-D5586201B8EF}" destId="{3C59E758-BC04-4960-A3D7-7A54615D8187}" srcOrd="17" destOrd="0" parTransId="{FA25457A-1746-4E36-9872-289DA712CDE2}" sibTransId="{3B034153-F095-4EBD-B753-3F1345D4726E}"/>
    <dgm:cxn modelId="{FF001932-FE76-4A52-8DF4-2C6490B71A96}" type="presOf" srcId="{19A1D14B-1E2E-48F0-8AFB-7BF412BA9E49}" destId="{17565B04-6D8C-41EA-BA15-16126E4079DE}" srcOrd="0" destOrd="0" presId="urn:microsoft.com/office/officeart/2005/8/layout/vList5"/>
    <dgm:cxn modelId="{F53AD5C6-FEBE-48CD-9EC1-36D73D870049}" srcId="{C210CB0B-6A39-4AEC-AF44-D5586201B8EF}" destId="{719696BB-05CD-4292-B136-A8F5B889DD76}" srcOrd="4" destOrd="0" parTransId="{E06B2435-7605-4E77-944C-EF15F1B3AC98}" sibTransId="{14BD844E-268A-4752-B1AC-2CEDDA39EFF3}"/>
    <dgm:cxn modelId="{7A4CD007-5B8A-4E31-BEFF-6B7918761798}" type="presOf" srcId="{3C59E758-BC04-4960-A3D7-7A54615D8187}" destId="{0A30C451-F198-40D7-A25E-817E605B537C}" srcOrd="0" destOrd="0" presId="urn:microsoft.com/office/officeart/2005/8/layout/vList5"/>
    <dgm:cxn modelId="{5BE0C0E1-6F37-4112-B226-CF18237526E0}" type="presOf" srcId="{3D7B7C11-0543-4919-9701-003EAB1565E2}" destId="{556B3B73-37B5-42F3-834A-85EFD35D9DA4}" srcOrd="0" destOrd="0" presId="urn:microsoft.com/office/officeart/2005/8/layout/vList5"/>
    <dgm:cxn modelId="{7FC3ABC7-3BE7-4D02-BD00-943E17CA8B46}" srcId="{C210CB0B-6A39-4AEC-AF44-D5586201B8EF}" destId="{19A1D14B-1E2E-48F0-8AFB-7BF412BA9E49}" srcOrd="6" destOrd="0" parTransId="{31FB2484-7C37-4865-B1FE-135F5D61CFE0}" sibTransId="{C53541B7-1B2B-4649-A00A-E59AFBCEB923}"/>
    <dgm:cxn modelId="{DD4A554A-6891-4098-B5C4-F796C18715CE}" srcId="{C210CB0B-6A39-4AEC-AF44-D5586201B8EF}" destId="{037385F8-7DE3-4292-9A17-1FE47491BEE3}" srcOrd="3" destOrd="0" parTransId="{F0134804-BE12-4592-8E15-2A94C5EDFEA4}" sibTransId="{3C831DB0-0EA6-410A-816A-239968E8BAA3}"/>
    <dgm:cxn modelId="{3864BC78-114A-4ECA-BADC-60A6C7005C48}" srcId="{C210CB0B-6A39-4AEC-AF44-D5586201B8EF}" destId="{3D15AB37-7918-40A5-B89C-F193D848DE17}" srcOrd="2" destOrd="0" parTransId="{08BFB90A-1662-41F0-9C7D-865C392F2C26}" sibTransId="{A517D046-D91C-4390-9AF6-1AA2593328D5}"/>
    <dgm:cxn modelId="{F6E23123-7001-4BA6-AE75-2E65116CDD0F}" type="presOf" srcId="{FA6E6691-8975-4FA0-9C83-2F01CBFB4349}" destId="{A48E988A-C0AC-4B33-BBE7-BD4D2673947E}" srcOrd="0" destOrd="0" presId="urn:microsoft.com/office/officeart/2005/8/layout/vList5"/>
    <dgm:cxn modelId="{96B5BA07-BD18-42E8-AA0E-4771A52CC8AE}" type="presOf" srcId="{1CE920A2-1AC5-43D9-A280-5C2E0EF1379C}" destId="{74F247C2-F5A5-4DE8-8FAC-96AE7F0603E4}" srcOrd="0" destOrd="0" presId="urn:microsoft.com/office/officeart/2005/8/layout/vList5"/>
    <dgm:cxn modelId="{71D319C1-FF81-4B6B-A314-E26287401254}" srcId="{C210CB0B-6A39-4AEC-AF44-D5586201B8EF}" destId="{7F446D12-FC6A-4A17-B72A-EF00900772C8}" srcOrd="5" destOrd="0" parTransId="{9906A5EE-685A-4E7D-805E-D32B670EE8F1}" sibTransId="{7675DD88-0AC6-447A-8B48-36BDD440A768}"/>
    <dgm:cxn modelId="{75B89A1F-1095-47B4-83F7-528C938DD4FB}" type="presOf" srcId="{3D15AB37-7918-40A5-B89C-F193D848DE17}" destId="{4922F69D-2DCB-4233-A195-6E56DD5276E7}" srcOrd="0" destOrd="0" presId="urn:microsoft.com/office/officeart/2005/8/layout/vList5"/>
    <dgm:cxn modelId="{81AC280D-5E93-460D-AFF1-4F704FB95AE1}" type="presOf" srcId="{E3FED843-AF5E-4A5C-AE57-840BF55C2CB4}" destId="{00FA87F8-4182-4196-AA03-87F37C4367FF}" srcOrd="0" destOrd="0" presId="urn:microsoft.com/office/officeart/2005/8/layout/vList5"/>
    <dgm:cxn modelId="{5E4BC78C-D28B-4CB9-888F-E13159F60D2F}" srcId="{C210CB0B-6A39-4AEC-AF44-D5586201B8EF}" destId="{6A353D0B-BAED-484A-8FC4-BFAB6140B0DC}" srcOrd="1" destOrd="0" parTransId="{D3072454-FDE3-4C37-941C-9ECA634217DA}" sibTransId="{945A0F43-90B9-4890-A7AB-8E04F59834EC}"/>
    <dgm:cxn modelId="{DD93D4F7-D017-4EE5-A0BE-32FC3AC150D6}" srcId="{C210CB0B-6A39-4AEC-AF44-D5586201B8EF}" destId="{A0A8B45C-D9D7-49E5-9B66-4EAD4F1D3959}" srcOrd="13" destOrd="0" parTransId="{8EB21F7F-7C7E-4E1E-8111-58C292872224}" sibTransId="{5105E5F3-7E49-461C-AE15-99DAF9AFC42B}"/>
    <dgm:cxn modelId="{C1AADA3C-907D-40A8-B83F-1CE9426C08ED}" type="presOf" srcId="{719696BB-05CD-4292-B136-A8F5B889DD76}" destId="{8D50ED29-F7EF-48DD-80CD-F2026B458F15}" srcOrd="0" destOrd="0" presId="urn:microsoft.com/office/officeart/2005/8/layout/vList5"/>
    <dgm:cxn modelId="{894CF35E-1387-4688-B2CB-494483B779A9}" srcId="{C210CB0B-6A39-4AEC-AF44-D5586201B8EF}" destId="{62DB18D6-E2C7-4E08-B13C-DA50AF9C3571}" srcOrd="15" destOrd="0" parTransId="{8BF7E746-592F-4D35-A7F9-96CB25A0976F}" sibTransId="{0A0E322F-591B-4195-B247-E9CB46FE06D6}"/>
    <dgm:cxn modelId="{2D3C84B6-3A10-4AD4-9B09-74F378D1A74F}" type="presOf" srcId="{611A9A85-B19D-4C92-AA1C-9887D8FAEDC0}" destId="{9766004F-F165-4057-AFD8-A6B9BBB68942}" srcOrd="0" destOrd="0" presId="urn:microsoft.com/office/officeart/2005/8/layout/vList5"/>
    <dgm:cxn modelId="{BDF106EF-76F9-4B03-95FF-BE9321EB1552}" srcId="{C210CB0B-6A39-4AEC-AF44-D5586201B8EF}" destId="{611A9A85-B19D-4C92-AA1C-9887D8FAEDC0}" srcOrd="12" destOrd="0" parTransId="{822B0521-DC63-40F2-8F95-DEFF7619F246}" sibTransId="{116C9207-F796-477D-9575-48EEF3DFE239}"/>
    <dgm:cxn modelId="{8F40F117-45C1-456A-A7E8-BAB5483F932E}" type="presOf" srcId="{9EFAEA02-FD6D-4D96-9F8E-C3E2638ADAB5}" destId="{0AE86F4F-097C-4A6E-A6C3-53F0672438AB}" srcOrd="0" destOrd="0" presId="urn:microsoft.com/office/officeart/2005/8/layout/vList5"/>
    <dgm:cxn modelId="{DADD7A8D-374D-4B5F-8202-DBDEC686DBFC}" type="presOf" srcId="{5C7B5F13-5EAB-4B7B-AC42-95DA703594B3}" destId="{A79385F3-E832-4050-BA5C-C562AD30CD7C}" srcOrd="0" destOrd="0" presId="urn:microsoft.com/office/officeart/2005/8/layout/vList5"/>
    <dgm:cxn modelId="{C477C6AE-8641-4DC0-8A95-FABABE91523B}" srcId="{C210CB0B-6A39-4AEC-AF44-D5586201B8EF}" destId="{E3FED843-AF5E-4A5C-AE57-840BF55C2CB4}" srcOrd="10" destOrd="0" parTransId="{86B8921F-4434-4B85-BF34-288C8AA8AB94}" sibTransId="{CF520C06-26B7-42A8-B7EA-6E494FC6BB26}"/>
    <dgm:cxn modelId="{2CA7C691-F4E1-4A20-A34A-0DA8FFDB157A}" srcId="{C210CB0B-6A39-4AEC-AF44-D5586201B8EF}" destId="{1CE920A2-1AC5-43D9-A280-5C2E0EF1379C}" srcOrd="16" destOrd="0" parTransId="{68ABB3B7-B8A2-4BEA-A7E1-3586EB96A1C6}" sibTransId="{6B04EF17-7190-4E12-9959-A07AC1423A49}"/>
    <dgm:cxn modelId="{B2E4F446-17A1-4F36-B653-38FAD545A22B}" type="presParOf" srcId="{42EA0CC8-0709-4FF7-B31F-7B4594F16541}" destId="{4BC2D065-5AAB-4D7C-AA4C-050FBF2BA9F2}" srcOrd="0" destOrd="0" presId="urn:microsoft.com/office/officeart/2005/8/layout/vList5"/>
    <dgm:cxn modelId="{8E50EE4B-C361-4992-807A-BF4CE28B46C7}" type="presParOf" srcId="{4BC2D065-5AAB-4D7C-AA4C-050FBF2BA9F2}" destId="{3708AAD2-13B9-43A3-A795-33F001ACE748}" srcOrd="0" destOrd="0" presId="urn:microsoft.com/office/officeart/2005/8/layout/vList5"/>
    <dgm:cxn modelId="{BDD6D92A-023C-4D90-A57A-599133E041E0}" type="presParOf" srcId="{42EA0CC8-0709-4FF7-B31F-7B4594F16541}" destId="{D6DE9619-5CEB-4562-9216-43BB7CF43EBB}" srcOrd="1" destOrd="0" presId="urn:microsoft.com/office/officeart/2005/8/layout/vList5"/>
    <dgm:cxn modelId="{ACDD9B8A-7FD0-497E-AB52-5A8FE9CBDF51}" type="presParOf" srcId="{42EA0CC8-0709-4FF7-B31F-7B4594F16541}" destId="{607190C4-BF06-4359-85F2-4FD43E254D9C}" srcOrd="2" destOrd="0" presId="urn:microsoft.com/office/officeart/2005/8/layout/vList5"/>
    <dgm:cxn modelId="{38B13F40-CD0D-4759-ABCD-4E2B9D493824}" type="presParOf" srcId="{607190C4-BF06-4359-85F2-4FD43E254D9C}" destId="{011B91EB-59D2-410B-9D9D-30A7F2F2F381}" srcOrd="0" destOrd="0" presId="urn:microsoft.com/office/officeart/2005/8/layout/vList5"/>
    <dgm:cxn modelId="{B8A5F7F1-F174-4C69-948F-FFB102B5B768}" type="presParOf" srcId="{42EA0CC8-0709-4FF7-B31F-7B4594F16541}" destId="{A15628E7-8613-4CD3-97DE-F97910DC7E2F}" srcOrd="3" destOrd="0" presId="urn:microsoft.com/office/officeart/2005/8/layout/vList5"/>
    <dgm:cxn modelId="{B1391375-629D-43A7-92DD-B50968827EB1}" type="presParOf" srcId="{42EA0CC8-0709-4FF7-B31F-7B4594F16541}" destId="{5D70DA17-F440-44B2-84C1-34084ED830FA}" srcOrd="4" destOrd="0" presId="urn:microsoft.com/office/officeart/2005/8/layout/vList5"/>
    <dgm:cxn modelId="{DE275D09-E999-42AD-B4A7-16FE17B6A99F}" type="presParOf" srcId="{5D70DA17-F440-44B2-84C1-34084ED830FA}" destId="{4922F69D-2DCB-4233-A195-6E56DD5276E7}" srcOrd="0" destOrd="0" presId="urn:microsoft.com/office/officeart/2005/8/layout/vList5"/>
    <dgm:cxn modelId="{81E5ECEF-4B3C-4C59-B3EC-D3AFB59C0359}" type="presParOf" srcId="{42EA0CC8-0709-4FF7-B31F-7B4594F16541}" destId="{E8DFEB70-1260-436B-8FB4-144E1B315D87}" srcOrd="5" destOrd="0" presId="urn:microsoft.com/office/officeart/2005/8/layout/vList5"/>
    <dgm:cxn modelId="{EBC37EF3-0656-4FA2-ABB7-D201615DAF78}" type="presParOf" srcId="{42EA0CC8-0709-4FF7-B31F-7B4594F16541}" destId="{3B94C0B4-C5CA-401D-A724-711DB05E8DE5}" srcOrd="6" destOrd="0" presId="urn:microsoft.com/office/officeart/2005/8/layout/vList5"/>
    <dgm:cxn modelId="{B8B5CE31-B8D2-4519-B057-C39797DFC90D}" type="presParOf" srcId="{3B94C0B4-C5CA-401D-A724-711DB05E8DE5}" destId="{B49A871F-D46D-46B9-A830-602391C3DEFF}" srcOrd="0" destOrd="0" presId="urn:microsoft.com/office/officeart/2005/8/layout/vList5"/>
    <dgm:cxn modelId="{85645523-18D0-4717-B65E-72B174D13F4D}" type="presParOf" srcId="{42EA0CC8-0709-4FF7-B31F-7B4594F16541}" destId="{68455B84-7EDE-466B-88CD-6257DE4F52F2}" srcOrd="7" destOrd="0" presId="urn:microsoft.com/office/officeart/2005/8/layout/vList5"/>
    <dgm:cxn modelId="{47C3DEC8-85BA-4B97-AA62-21926BEE4821}" type="presParOf" srcId="{42EA0CC8-0709-4FF7-B31F-7B4594F16541}" destId="{2EDC747C-9C23-4A11-B090-439269DF2E79}" srcOrd="8" destOrd="0" presId="urn:microsoft.com/office/officeart/2005/8/layout/vList5"/>
    <dgm:cxn modelId="{F233B61B-110D-4E4F-8291-3BCDFF4A1B06}" type="presParOf" srcId="{2EDC747C-9C23-4A11-B090-439269DF2E79}" destId="{8D50ED29-F7EF-48DD-80CD-F2026B458F15}" srcOrd="0" destOrd="0" presId="urn:microsoft.com/office/officeart/2005/8/layout/vList5"/>
    <dgm:cxn modelId="{82283F78-B7CB-451D-8379-513D44880130}" type="presParOf" srcId="{42EA0CC8-0709-4FF7-B31F-7B4594F16541}" destId="{209274AB-A0F3-4853-9332-DE09F2EB6606}" srcOrd="9" destOrd="0" presId="urn:microsoft.com/office/officeart/2005/8/layout/vList5"/>
    <dgm:cxn modelId="{2423B14E-80CE-4327-91EE-9493EDC6EB5A}" type="presParOf" srcId="{42EA0CC8-0709-4FF7-B31F-7B4594F16541}" destId="{451CC03C-FE59-4744-8A06-80525E70FF2B}" srcOrd="10" destOrd="0" presId="urn:microsoft.com/office/officeart/2005/8/layout/vList5"/>
    <dgm:cxn modelId="{4ACE1624-6C3A-4AAB-9EE5-CEC00145E970}" type="presParOf" srcId="{451CC03C-FE59-4744-8A06-80525E70FF2B}" destId="{8C9D351C-E5CA-461D-99B1-03DA6EF30A93}" srcOrd="0" destOrd="0" presId="urn:microsoft.com/office/officeart/2005/8/layout/vList5"/>
    <dgm:cxn modelId="{A6F8A1F5-5F42-48F7-9F03-FDA712B9BE6E}" type="presParOf" srcId="{42EA0CC8-0709-4FF7-B31F-7B4594F16541}" destId="{D24526F6-10B2-4660-9B55-DC8860964BA5}" srcOrd="11" destOrd="0" presId="urn:microsoft.com/office/officeart/2005/8/layout/vList5"/>
    <dgm:cxn modelId="{8ABBC9F7-A874-4EA7-BF1B-09AB79DE949D}" type="presParOf" srcId="{42EA0CC8-0709-4FF7-B31F-7B4594F16541}" destId="{27C2FCE7-8ADB-443E-97C4-93CA2945EE9A}" srcOrd="12" destOrd="0" presId="urn:microsoft.com/office/officeart/2005/8/layout/vList5"/>
    <dgm:cxn modelId="{2D6BF697-16A8-4348-8DB8-11B0B3EC4DC2}" type="presParOf" srcId="{27C2FCE7-8ADB-443E-97C4-93CA2945EE9A}" destId="{17565B04-6D8C-41EA-BA15-16126E4079DE}" srcOrd="0" destOrd="0" presId="urn:microsoft.com/office/officeart/2005/8/layout/vList5"/>
    <dgm:cxn modelId="{9905672F-0A5F-4B94-B7D5-5CAE63056549}" type="presParOf" srcId="{42EA0CC8-0709-4FF7-B31F-7B4594F16541}" destId="{87C89F7B-D076-47E4-8E9D-593DB9FE16DC}" srcOrd="13" destOrd="0" presId="urn:microsoft.com/office/officeart/2005/8/layout/vList5"/>
    <dgm:cxn modelId="{9DCA33A2-4A65-4942-9528-67165437BDF0}" type="presParOf" srcId="{42EA0CC8-0709-4FF7-B31F-7B4594F16541}" destId="{D7C6B41B-7310-4BD8-BD79-CF654BA25F9A}" srcOrd="14" destOrd="0" presId="urn:microsoft.com/office/officeart/2005/8/layout/vList5"/>
    <dgm:cxn modelId="{3A2C2658-C1E9-456E-9C24-61D5237DA813}" type="presParOf" srcId="{D7C6B41B-7310-4BD8-BD79-CF654BA25F9A}" destId="{556B3B73-37B5-42F3-834A-85EFD35D9DA4}" srcOrd="0" destOrd="0" presId="urn:microsoft.com/office/officeart/2005/8/layout/vList5"/>
    <dgm:cxn modelId="{0B2CCF89-31AC-4F13-A549-2EDC48B6C976}" type="presParOf" srcId="{42EA0CC8-0709-4FF7-B31F-7B4594F16541}" destId="{647F1D86-83EC-4C6D-8AD9-6E64357BECE7}" srcOrd="15" destOrd="0" presId="urn:microsoft.com/office/officeart/2005/8/layout/vList5"/>
    <dgm:cxn modelId="{C354000A-57C8-4878-9A20-FC0FAC78CE24}" type="presParOf" srcId="{42EA0CC8-0709-4FF7-B31F-7B4594F16541}" destId="{A3F4BF26-D9F4-41E3-90F0-88AD94A5DFEF}" srcOrd="16" destOrd="0" presId="urn:microsoft.com/office/officeart/2005/8/layout/vList5"/>
    <dgm:cxn modelId="{DD4B097D-CA1C-4C56-A5E6-B324C03A1A18}" type="presParOf" srcId="{A3F4BF26-D9F4-41E3-90F0-88AD94A5DFEF}" destId="{0AE86F4F-097C-4A6E-A6C3-53F0672438AB}" srcOrd="0" destOrd="0" presId="urn:microsoft.com/office/officeart/2005/8/layout/vList5"/>
    <dgm:cxn modelId="{F2D06B08-2AC4-4815-99C3-A740D6D2832A}" type="presParOf" srcId="{42EA0CC8-0709-4FF7-B31F-7B4594F16541}" destId="{ABF57051-158E-4167-AC72-E287C2CF0367}" srcOrd="17" destOrd="0" presId="urn:microsoft.com/office/officeart/2005/8/layout/vList5"/>
    <dgm:cxn modelId="{AABC420D-1CA0-408C-92E9-964AAFAA1C42}" type="presParOf" srcId="{42EA0CC8-0709-4FF7-B31F-7B4594F16541}" destId="{129034B8-5C36-4AF0-815B-61F6BFC3F7A8}" srcOrd="18" destOrd="0" presId="urn:microsoft.com/office/officeart/2005/8/layout/vList5"/>
    <dgm:cxn modelId="{28320C60-6E14-4E30-973D-B6AB2B82BBFD}" type="presParOf" srcId="{129034B8-5C36-4AF0-815B-61F6BFC3F7A8}" destId="{A48E988A-C0AC-4B33-BBE7-BD4D2673947E}" srcOrd="0" destOrd="0" presId="urn:microsoft.com/office/officeart/2005/8/layout/vList5"/>
    <dgm:cxn modelId="{109C0EF5-1AA1-436D-9E72-974DEF4DEF35}" type="presParOf" srcId="{42EA0CC8-0709-4FF7-B31F-7B4594F16541}" destId="{543907E7-5CFD-4FE7-8E00-E354C68CC8F8}" srcOrd="19" destOrd="0" presId="urn:microsoft.com/office/officeart/2005/8/layout/vList5"/>
    <dgm:cxn modelId="{88A18B99-5C4E-4326-97CC-D7A1AB0F72FC}" type="presParOf" srcId="{42EA0CC8-0709-4FF7-B31F-7B4594F16541}" destId="{0BF8A131-05BB-4B43-9FF2-C56A2161F055}" srcOrd="20" destOrd="0" presId="urn:microsoft.com/office/officeart/2005/8/layout/vList5"/>
    <dgm:cxn modelId="{A4EBDB20-F12D-424F-86CD-DE3E0D91E4E4}" type="presParOf" srcId="{0BF8A131-05BB-4B43-9FF2-C56A2161F055}" destId="{00FA87F8-4182-4196-AA03-87F37C4367FF}" srcOrd="0" destOrd="0" presId="urn:microsoft.com/office/officeart/2005/8/layout/vList5"/>
    <dgm:cxn modelId="{73C368DE-9E7B-4B41-820F-2F25C43FB941}" type="presParOf" srcId="{42EA0CC8-0709-4FF7-B31F-7B4594F16541}" destId="{9CCC6682-8FAB-4062-95C0-2384499179E4}" srcOrd="21" destOrd="0" presId="urn:microsoft.com/office/officeart/2005/8/layout/vList5"/>
    <dgm:cxn modelId="{23D94FAE-11FD-474E-8828-4BAFF0F36893}" type="presParOf" srcId="{42EA0CC8-0709-4FF7-B31F-7B4594F16541}" destId="{64EA1DED-0D47-44BF-AE72-1983DE42FD9C}" srcOrd="22" destOrd="0" presId="urn:microsoft.com/office/officeart/2005/8/layout/vList5"/>
    <dgm:cxn modelId="{1F1D09D3-3C9D-444D-8C73-8C27121C2DC5}" type="presParOf" srcId="{64EA1DED-0D47-44BF-AE72-1983DE42FD9C}" destId="{A79385F3-E832-4050-BA5C-C562AD30CD7C}" srcOrd="0" destOrd="0" presId="urn:microsoft.com/office/officeart/2005/8/layout/vList5"/>
    <dgm:cxn modelId="{8CC61627-DD49-4E6C-B3EB-D4F149A0F3FB}" type="presParOf" srcId="{42EA0CC8-0709-4FF7-B31F-7B4594F16541}" destId="{416D7747-91E6-4658-A240-15D96DC96E44}" srcOrd="23" destOrd="0" presId="urn:microsoft.com/office/officeart/2005/8/layout/vList5"/>
    <dgm:cxn modelId="{3BCAA151-4558-4E80-B736-370F4CF00351}" type="presParOf" srcId="{42EA0CC8-0709-4FF7-B31F-7B4594F16541}" destId="{41DF14C6-CBF2-48E7-907A-CAD7276DF959}" srcOrd="24" destOrd="0" presId="urn:microsoft.com/office/officeart/2005/8/layout/vList5"/>
    <dgm:cxn modelId="{F7521DB1-5AC9-4F9F-AA02-395D3FD98D38}" type="presParOf" srcId="{41DF14C6-CBF2-48E7-907A-CAD7276DF959}" destId="{9766004F-F165-4057-AFD8-A6B9BBB68942}" srcOrd="0" destOrd="0" presId="urn:microsoft.com/office/officeart/2005/8/layout/vList5"/>
    <dgm:cxn modelId="{32488112-DC40-4657-9960-0F671A54D749}" type="presParOf" srcId="{42EA0CC8-0709-4FF7-B31F-7B4594F16541}" destId="{6E8AA7C3-8569-4242-913C-BDFC6311FEC5}" srcOrd="25" destOrd="0" presId="urn:microsoft.com/office/officeart/2005/8/layout/vList5"/>
    <dgm:cxn modelId="{2FFE9E08-B924-4329-AA6E-80A6E44FCCD9}" type="presParOf" srcId="{42EA0CC8-0709-4FF7-B31F-7B4594F16541}" destId="{B3BBFC6F-E351-415B-B523-255CF1F7D588}" srcOrd="26" destOrd="0" presId="urn:microsoft.com/office/officeart/2005/8/layout/vList5"/>
    <dgm:cxn modelId="{7FA3BC90-9291-40CA-A6AF-E3E18E242B38}" type="presParOf" srcId="{B3BBFC6F-E351-415B-B523-255CF1F7D588}" destId="{157ECA08-5850-4C33-BF76-F6F542EE79A3}" srcOrd="0" destOrd="0" presId="urn:microsoft.com/office/officeart/2005/8/layout/vList5"/>
    <dgm:cxn modelId="{33D9832C-5A3C-4569-A875-5E7DF02D3A63}" type="presParOf" srcId="{42EA0CC8-0709-4FF7-B31F-7B4594F16541}" destId="{1118E735-3F15-4094-A55A-0E7F8851D472}" srcOrd="27" destOrd="0" presId="urn:microsoft.com/office/officeart/2005/8/layout/vList5"/>
    <dgm:cxn modelId="{2A1F23A4-D459-41F0-A1B2-322297AE155D}" type="presParOf" srcId="{42EA0CC8-0709-4FF7-B31F-7B4594F16541}" destId="{C3E0BBFF-06CE-4DF2-90A4-9A73C6774637}" srcOrd="28" destOrd="0" presId="urn:microsoft.com/office/officeart/2005/8/layout/vList5"/>
    <dgm:cxn modelId="{771BC42F-6A40-4784-99DD-2411A352D2F8}" type="presParOf" srcId="{C3E0BBFF-06CE-4DF2-90A4-9A73C6774637}" destId="{49FABAFA-CDE9-45D8-B743-528A7F7F0127}" srcOrd="0" destOrd="0" presId="urn:microsoft.com/office/officeart/2005/8/layout/vList5"/>
    <dgm:cxn modelId="{E99FEDBA-1960-410B-AC1B-C60779B2CB37}" type="presParOf" srcId="{42EA0CC8-0709-4FF7-B31F-7B4594F16541}" destId="{523C07ED-8CE3-44F5-AA0E-7CFABE4E9D39}" srcOrd="29" destOrd="0" presId="urn:microsoft.com/office/officeart/2005/8/layout/vList5"/>
    <dgm:cxn modelId="{B671CAA8-FF89-4FFC-A62E-081C513CAC8A}" type="presParOf" srcId="{42EA0CC8-0709-4FF7-B31F-7B4594F16541}" destId="{703EE35B-64E3-45FD-A12E-040412FD30A6}" srcOrd="30" destOrd="0" presId="urn:microsoft.com/office/officeart/2005/8/layout/vList5"/>
    <dgm:cxn modelId="{715807E4-5426-4DDD-95AC-B11E74E0E363}" type="presParOf" srcId="{703EE35B-64E3-45FD-A12E-040412FD30A6}" destId="{A5ECC645-A49B-4704-A63E-F8440D7C6EAC}" srcOrd="0" destOrd="0" presId="urn:microsoft.com/office/officeart/2005/8/layout/vList5"/>
    <dgm:cxn modelId="{84372506-987F-4B61-ABF5-2F0404BFB728}" type="presParOf" srcId="{42EA0CC8-0709-4FF7-B31F-7B4594F16541}" destId="{F6EAF44D-B290-4158-B74E-CCA95E200EB5}" srcOrd="31" destOrd="0" presId="urn:microsoft.com/office/officeart/2005/8/layout/vList5"/>
    <dgm:cxn modelId="{B27D904E-102A-48A3-B246-70481EC872D6}" type="presParOf" srcId="{42EA0CC8-0709-4FF7-B31F-7B4594F16541}" destId="{CE4ED0FD-E75C-43AD-92EA-72258B8DEA1D}" srcOrd="32" destOrd="0" presId="urn:microsoft.com/office/officeart/2005/8/layout/vList5"/>
    <dgm:cxn modelId="{D62C8F17-00F7-4BFE-9FCB-C6D1E2E83C2F}" type="presParOf" srcId="{CE4ED0FD-E75C-43AD-92EA-72258B8DEA1D}" destId="{74F247C2-F5A5-4DE8-8FAC-96AE7F0603E4}" srcOrd="0" destOrd="0" presId="urn:microsoft.com/office/officeart/2005/8/layout/vList5"/>
    <dgm:cxn modelId="{B53FCCFF-7B50-4A7F-90AF-89972477E1B8}" type="presParOf" srcId="{42EA0CC8-0709-4FF7-B31F-7B4594F16541}" destId="{F243B73C-33DC-4A58-8257-B491DCB34E6F}" srcOrd="33" destOrd="0" presId="urn:microsoft.com/office/officeart/2005/8/layout/vList5"/>
    <dgm:cxn modelId="{20B55527-9DF7-42B3-8994-BD9F22CEB488}" type="presParOf" srcId="{42EA0CC8-0709-4FF7-B31F-7B4594F16541}" destId="{1E7E9102-F716-4092-9566-FA76C09E3E04}" srcOrd="34" destOrd="0" presId="urn:microsoft.com/office/officeart/2005/8/layout/vList5"/>
    <dgm:cxn modelId="{16208988-CC4E-48C4-B646-C8166838224F}" type="presParOf" srcId="{1E7E9102-F716-4092-9566-FA76C09E3E04}" destId="{0A30C451-F198-40D7-A25E-817E605B537C}" srcOrd="0" destOrd="0" presId="urn:microsoft.com/office/officeart/2005/8/layout/vList5"/>
  </dgm:cxnLst>
  <dgm:bg/>
  <dgm:whole/>
  <dgm:extLst>
    <a:ext uri="http://schemas.microsoft.com/office/drawing/2008/diagram">
      <dsp:dataModelExt xmlns:dsp="http://schemas.microsoft.com/office/drawing/2008/diagram" xmlns="" relId="rId1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08AAD2-13B9-43A3-A795-33F001ACE748}">
      <dsp:nvSpPr>
        <dsp:cNvPr id="0" name=""/>
        <dsp:cNvSpPr/>
      </dsp:nvSpPr>
      <dsp:spPr>
        <a:xfrm>
          <a:off x="97334" y="21460"/>
          <a:ext cx="2885959" cy="379599"/>
        </a:xfrm>
        <a:prstGeom prst="roundRect">
          <a:avLst/>
        </a:prstGeom>
        <a:solidFill>
          <a:schemeClr val="tx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1" kern="1200" noProof="0" dirty="0" smtClean="0">
              <a:solidFill>
                <a:schemeClr val="bg1"/>
              </a:solidFill>
              <a:latin typeface="Verdana" pitchFamily="34" charset="0"/>
            </a:rPr>
            <a:t>Spending categories</a:t>
          </a:r>
          <a:endParaRPr lang="en-GB" sz="1000" b="1" kern="1200" noProof="0" dirty="0">
            <a:solidFill>
              <a:schemeClr val="bg1"/>
            </a:solidFill>
          </a:endParaRPr>
        </a:p>
      </dsp:txBody>
      <dsp:txXfrm>
        <a:off x="97334" y="21460"/>
        <a:ext cx="2885959" cy="379599"/>
      </dsp:txXfrm>
    </dsp:sp>
    <dsp:sp modelId="{011B91EB-59D2-410B-9D9D-30A7F2F2F381}">
      <dsp:nvSpPr>
        <dsp:cNvPr id="0" name=""/>
        <dsp:cNvSpPr/>
      </dsp:nvSpPr>
      <dsp:spPr>
        <a:xfrm>
          <a:off x="97334" y="415515"/>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Car and Motorcycle Insurance</a:t>
          </a:r>
        </a:p>
      </dsp:txBody>
      <dsp:txXfrm>
        <a:off x="97334" y="415515"/>
        <a:ext cx="2885959" cy="291974"/>
      </dsp:txXfrm>
    </dsp:sp>
    <dsp:sp modelId="{4922F69D-2DCB-4233-A195-6E56DD5276E7}">
      <dsp:nvSpPr>
        <dsp:cNvPr id="0" name=""/>
        <dsp:cNvSpPr/>
      </dsp:nvSpPr>
      <dsp:spPr>
        <a:xfrm>
          <a:off x="97334" y="683161"/>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Cleaning Services and Products</a:t>
          </a:r>
          <a:endParaRPr lang="en-GB" sz="1000" b="0" kern="1200" noProof="0" dirty="0">
            <a:solidFill>
              <a:schemeClr val="tx2"/>
            </a:solidFill>
          </a:endParaRPr>
        </a:p>
      </dsp:txBody>
      <dsp:txXfrm>
        <a:off x="97334" y="683161"/>
        <a:ext cx="2885959" cy="291974"/>
      </dsp:txXfrm>
    </dsp:sp>
    <dsp:sp modelId="{B49A871F-D46D-46B9-A830-602391C3DEFF}">
      <dsp:nvSpPr>
        <dsp:cNvPr id="0" name=""/>
        <dsp:cNvSpPr/>
      </dsp:nvSpPr>
      <dsp:spPr>
        <a:xfrm>
          <a:off x="97334" y="980435"/>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Electric Vehicles</a:t>
          </a:r>
          <a:endParaRPr lang="en-GB" sz="1000" b="0" kern="1200" noProof="0" dirty="0">
            <a:solidFill>
              <a:schemeClr val="tx2"/>
            </a:solidFill>
          </a:endParaRPr>
        </a:p>
      </dsp:txBody>
      <dsp:txXfrm>
        <a:off x="97334" y="980435"/>
        <a:ext cx="2885959" cy="291974"/>
      </dsp:txXfrm>
    </dsp:sp>
    <dsp:sp modelId="{8D50ED29-F7EF-48DD-80CD-F2026B458F15}">
      <dsp:nvSpPr>
        <dsp:cNvPr id="0" name=""/>
        <dsp:cNvSpPr/>
      </dsp:nvSpPr>
      <dsp:spPr>
        <a:xfrm>
          <a:off x="97334" y="1277709"/>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Energy (incl. Electricity)</a:t>
          </a:r>
          <a:endParaRPr lang="en-GB" sz="1000" b="0" kern="1200" noProof="0" dirty="0">
            <a:solidFill>
              <a:schemeClr val="tx2"/>
            </a:solidFill>
          </a:endParaRPr>
        </a:p>
      </dsp:txBody>
      <dsp:txXfrm>
        <a:off x="97334" y="1277709"/>
        <a:ext cx="2885959" cy="291974"/>
      </dsp:txXfrm>
    </dsp:sp>
    <dsp:sp modelId="{8C9D351C-E5CA-461D-99B1-03DA6EF30A93}">
      <dsp:nvSpPr>
        <dsp:cNvPr id="0" name=""/>
        <dsp:cNvSpPr/>
      </dsp:nvSpPr>
      <dsp:spPr>
        <a:xfrm>
          <a:off x="97334" y="1574984"/>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E-procurement Tools</a:t>
          </a:r>
          <a:endParaRPr lang="en-GB" sz="1000" b="0" kern="1200" noProof="0" dirty="0">
            <a:solidFill>
              <a:schemeClr val="tx2"/>
            </a:solidFill>
            <a:latin typeface="Verdana" pitchFamily="34" charset="0"/>
            <a:ea typeface="Verdana" pitchFamily="34" charset="0"/>
            <a:cs typeface="Verdana" pitchFamily="34" charset="0"/>
          </a:endParaRPr>
        </a:p>
      </dsp:txBody>
      <dsp:txXfrm>
        <a:off x="97334" y="1574984"/>
        <a:ext cx="2885959" cy="291974"/>
      </dsp:txXfrm>
    </dsp:sp>
    <dsp:sp modelId="{17565B04-6D8C-41EA-BA15-16126E4079DE}">
      <dsp:nvSpPr>
        <dsp:cNvPr id="0" name=""/>
        <dsp:cNvSpPr/>
      </dsp:nvSpPr>
      <dsp:spPr>
        <a:xfrm>
          <a:off x="97334" y="1872258"/>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Fuel and LGP</a:t>
          </a:r>
          <a:endParaRPr lang="en-GB" sz="1000" b="0" kern="1200" noProof="0" dirty="0">
            <a:solidFill>
              <a:schemeClr val="tx2"/>
            </a:solidFill>
          </a:endParaRPr>
        </a:p>
      </dsp:txBody>
      <dsp:txXfrm>
        <a:off x="97334" y="1872258"/>
        <a:ext cx="2885959" cy="291974"/>
      </dsp:txXfrm>
    </dsp:sp>
    <dsp:sp modelId="{556B3B73-37B5-42F3-834A-85EFD35D9DA4}">
      <dsp:nvSpPr>
        <dsp:cNvPr id="0" name=""/>
        <dsp:cNvSpPr/>
      </dsp:nvSpPr>
      <dsp:spPr>
        <a:xfrm>
          <a:off x="97334" y="2169533"/>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Hardware</a:t>
          </a:r>
          <a:endParaRPr lang="en-GB" sz="1000" b="0" kern="1200" noProof="0" dirty="0">
            <a:solidFill>
              <a:schemeClr val="tx2"/>
            </a:solidFill>
          </a:endParaRPr>
        </a:p>
      </dsp:txBody>
      <dsp:txXfrm>
        <a:off x="97334" y="2169533"/>
        <a:ext cx="2885959" cy="291974"/>
      </dsp:txXfrm>
    </dsp:sp>
    <dsp:sp modelId="{0AE86F4F-097C-4A6E-A6C3-53F0672438AB}">
      <dsp:nvSpPr>
        <dsp:cNvPr id="0" name=""/>
        <dsp:cNvSpPr/>
      </dsp:nvSpPr>
      <dsp:spPr>
        <a:xfrm>
          <a:off x="97334" y="2466807"/>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Landline Communications (voice and data)</a:t>
          </a:r>
          <a:endParaRPr lang="en-GB" sz="1000" b="0" kern="1200" noProof="0" dirty="0">
            <a:solidFill>
              <a:schemeClr val="tx2"/>
            </a:solidFill>
          </a:endParaRPr>
        </a:p>
      </dsp:txBody>
      <dsp:txXfrm>
        <a:off x="97334" y="2466807"/>
        <a:ext cx="2885959" cy="291974"/>
      </dsp:txXfrm>
    </dsp:sp>
    <dsp:sp modelId="{A48E988A-C0AC-4B33-BBE7-BD4D2673947E}">
      <dsp:nvSpPr>
        <dsp:cNvPr id="0" name=""/>
        <dsp:cNvSpPr/>
      </dsp:nvSpPr>
      <dsp:spPr>
        <a:xfrm>
          <a:off x="97334" y="2764082"/>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Meals</a:t>
          </a:r>
          <a:endParaRPr lang="en-GB" sz="1000" b="0" kern="1200" noProof="0" dirty="0">
            <a:solidFill>
              <a:schemeClr val="tx2"/>
            </a:solidFill>
          </a:endParaRPr>
        </a:p>
      </dsp:txBody>
      <dsp:txXfrm>
        <a:off x="97334" y="2764082"/>
        <a:ext cx="2885959" cy="291974"/>
      </dsp:txXfrm>
    </dsp:sp>
    <dsp:sp modelId="{00FA87F8-4182-4196-AA03-87F37C4367FF}">
      <dsp:nvSpPr>
        <dsp:cNvPr id="0" name=""/>
        <dsp:cNvSpPr/>
      </dsp:nvSpPr>
      <dsp:spPr>
        <a:xfrm>
          <a:off x="97334" y="3061356"/>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Mobile Communications</a:t>
          </a:r>
          <a:endParaRPr lang="en-GB" sz="1000" b="0" kern="1200" noProof="0" dirty="0">
            <a:solidFill>
              <a:schemeClr val="tx2"/>
            </a:solidFill>
          </a:endParaRPr>
        </a:p>
      </dsp:txBody>
      <dsp:txXfrm>
        <a:off x="97334" y="3061356"/>
        <a:ext cx="2885959" cy="291974"/>
      </dsp:txXfrm>
    </dsp:sp>
    <dsp:sp modelId="{A79385F3-E832-4050-BA5C-C562AD30CD7C}">
      <dsp:nvSpPr>
        <dsp:cNvPr id="0" name=""/>
        <dsp:cNvSpPr/>
      </dsp:nvSpPr>
      <dsp:spPr>
        <a:xfrm>
          <a:off x="97334" y="3650351"/>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Paper and Stationery</a:t>
          </a:r>
          <a:endParaRPr lang="en-GB" sz="1000" b="0" kern="1200" noProof="0" dirty="0">
            <a:solidFill>
              <a:schemeClr val="tx2"/>
            </a:solidFill>
          </a:endParaRPr>
        </a:p>
      </dsp:txBody>
      <dsp:txXfrm>
        <a:off x="97334" y="3650351"/>
        <a:ext cx="2885959" cy="291974"/>
      </dsp:txXfrm>
    </dsp:sp>
    <dsp:sp modelId="{9766004F-F165-4057-AFD8-A6B9BBB68942}">
      <dsp:nvSpPr>
        <dsp:cNvPr id="0" name=""/>
        <dsp:cNvSpPr/>
      </dsp:nvSpPr>
      <dsp:spPr>
        <a:xfrm>
          <a:off x="71452" y="3969458"/>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Printing and Copying</a:t>
          </a:r>
          <a:endParaRPr lang="en-GB" sz="1000" b="0" kern="1200" noProof="0" dirty="0">
            <a:solidFill>
              <a:schemeClr val="tx2"/>
            </a:solidFill>
            <a:latin typeface="Verdana" pitchFamily="34" charset="0"/>
            <a:ea typeface="Verdana" pitchFamily="34" charset="0"/>
            <a:cs typeface="Verdana" pitchFamily="34" charset="0"/>
          </a:endParaRPr>
        </a:p>
      </dsp:txBody>
      <dsp:txXfrm>
        <a:off x="71452" y="3969458"/>
        <a:ext cx="2885959" cy="291974"/>
      </dsp:txXfrm>
    </dsp:sp>
    <dsp:sp modelId="{157ECA08-5850-4C33-BF76-F6F542EE79A3}">
      <dsp:nvSpPr>
        <dsp:cNvPr id="0" name=""/>
        <dsp:cNvSpPr/>
      </dsp:nvSpPr>
      <dsp:spPr>
        <a:xfrm>
          <a:off x="97334" y="4280237"/>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Security and Surveillance Services</a:t>
          </a:r>
          <a:endParaRPr lang="en-GB" sz="1000" b="0" kern="1200" noProof="0" dirty="0">
            <a:solidFill>
              <a:schemeClr val="tx2"/>
            </a:solidFill>
            <a:latin typeface="Verdana" pitchFamily="34" charset="0"/>
            <a:ea typeface="Verdana" pitchFamily="34" charset="0"/>
            <a:cs typeface="Verdana" pitchFamily="34" charset="0"/>
          </a:endParaRPr>
        </a:p>
      </dsp:txBody>
      <dsp:txXfrm>
        <a:off x="97334" y="4280237"/>
        <a:ext cx="2885959" cy="291974"/>
      </dsp:txXfrm>
    </dsp:sp>
    <dsp:sp modelId="{49FABAFA-CDE9-45D8-B743-528A7F7F0127}">
      <dsp:nvSpPr>
        <dsp:cNvPr id="0" name=""/>
        <dsp:cNvSpPr/>
      </dsp:nvSpPr>
      <dsp:spPr>
        <a:xfrm>
          <a:off x="97334" y="3366703"/>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Office Furniture</a:t>
          </a:r>
          <a:endParaRPr lang="en-GB" sz="1000" b="0" kern="1200" noProof="0" dirty="0">
            <a:solidFill>
              <a:schemeClr val="tx2"/>
            </a:solidFill>
            <a:latin typeface="Verdana" pitchFamily="34" charset="0"/>
            <a:ea typeface="Verdana" pitchFamily="34" charset="0"/>
            <a:cs typeface="Verdana" pitchFamily="34" charset="0"/>
          </a:endParaRPr>
        </a:p>
      </dsp:txBody>
      <dsp:txXfrm>
        <a:off x="97334" y="3366703"/>
        <a:ext cx="2885959" cy="291974"/>
      </dsp:txXfrm>
    </dsp:sp>
    <dsp:sp modelId="{A5ECC645-A49B-4704-A63E-F8440D7C6EAC}">
      <dsp:nvSpPr>
        <dsp:cNvPr id="0" name=""/>
        <dsp:cNvSpPr/>
      </dsp:nvSpPr>
      <dsp:spPr>
        <a:xfrm>
          <a:off x="97334" y="4547729"/>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Software Licensing</a:t>
          </a:r>
          <a:endParaRPr lang="en-GB" sz="1000" b="0" kern="1200" noProof="0" dirty="0">
            <a:solidFill>
              <a:schemeClr val="tx2"/>
            </a:solidFill>
            <a:latin typeface="Verdana" pitchFamily="34" charset="0"/>
            <a:ea typeface="Verdana" pitchFamily="34" charset="0"/>
            <a:cs typeface="Verdana" pitchFamily="34" charset="0"/>
          </a:endParaRPr>
        </a:p>
      </dsp:txBody>
      <dsp:txXfrm>
        <a:off x="97334" y="4547729"/>
        <a:ext cx="2885959" cy="291974"/>
      </dsp:txXfrm>
    </dsp:sp>
    <dsp:sp modelId="{74F247C2-F5A5-4DE8-8FAC-96AE7F0603E4}">
      <dsp:nvSpPr>
        <dsp:cNvPr id="0" name=""/>
        <dsp:cNvSpPr/>
      </dsp:nvSpPr>
      <dsp:spPr>
        <a:xfrm>
          <a:off x="97334" y="4845003"/>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Travel and Accommodation</a:t>
          </a:r>
          <a:endParaRPr lang="en-GB" sz="1000" b="0" kern="1200" noProof="0" dirty="0">
            <a:solidFill>
              <a:schemeClr val="tx2"/>
            </a:solidFill>
            <a:latin typeface="Verdana" pitchFamily="34" charset="0"/>
            <a:ea typeface="Verdana" pitchFamily="34" charset="0"/>
            <a:cs typeface="Verdana" pitchFamily="34" charset="0"/>
          </a:endParaRPr>
        </a:p>
      </dsp:txBody>
      <dsp:txXfrm>
        <a:off x="97334" y="4845003"/>
        <a:ext cx="2885959" cy="291974"/>
      </dsp:txXfrm>
    </dsp:sp>
    <dsp:sp modelId="{0A30C451-F198-40D7-A25E-817E605B537C}">
      <dsp:nvSpPr>
        <dsp:cNvPr id="0" name=""/>
        <dsp:cNvSpPr/>
      </dsp:nvSpPr>
      <dsp:spPr>
        <a:xfrm>
          <a:off x="97334" y="5142278"/>
          <a:ext cx="288595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Vehicles and Motorcycles</a:t>
          </a:r>
          <a:endParaRPr lang="en-GB" sz="1000" b="0" kern="1200" noProof="0" dirty="0">
            <a:solidFill>
              <a:schemeClr val="tx2"/>
            </a:solidFill>
            <a:latin typeface="Verdana" pitchFamily="34" charset="0"/>
            <a:ea typeface="Verdana" pitchFamily="34" charset="0"/>
            <a:cs typeface="Verdana" pitchFamily="34" charset="0"/>
          </a:endParaRPr>
        </a:p>
      </dsp:txBody>
      <dsp:txXfrm>
        <a:off x="97334" y="5142278"/>
        <a:ext cx="2885959" cy="2919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08AAD2-13B9-43A3-A795-33F001ACE748}">
      <dsp:nvSpPr>
        <dsp:cNvPr id="0" name=""/>
        <dsp:cNvSpPr/>
      </dsp:nvSpPr>
      <dsp:spPr>
        <a:xfrm>
          <a:off x="58085" y="21460"/>
          <a:ext cx="1722219" cy="379599"/>
        </a:xfrm>
        <a:prstGeom prst="roundRect">
          <a:avLst/>
        </a:prstGeom>
        <a:solidFill>
          <a:schemeClr val="tx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1" kern="1200" noProof="0" dirty="0" smtClean="0">
              <a:solidFill>
                <a:schemeClr val="bg1"/>
              </a:solidFill>
              <a:latin typeface="Verdana" pitchFamily="34" charset="0"/>
              <a:ea typeface="Verdana" pitchFamily="34" charset="0"/>
              <a:cs typeface="Verdana" pitchFamily="34" charset="0"/>
            </a:rPr>
            <a:t>Valid as of</a:t>
          </a:r>
          <a:endParaRPr lang="en-GB" sz="1000" b="1" kern="1200" noProof="0" dirty="0">
            <a:solidFill>
              <a:schemeClr val="bg1"/>
            </a:solidFill>
            <a:latin typeface="Verdana" pitchFamily="34" charset="0"/>
            <a:ea typeface="Verdana" pitchFamily="34" charset="0"/>
            <a:cs typeface="Verdana" pitchFamily="34" charset="0"/>
          </a:endParaRPr>
        </a:p>
      </dsp:txBody>
      <dsp:txXfrm>
        <a:off x="58085" y="21460"/>
        <a:ext cx="1722219" cy="379599"/>
      </dsp:txXfrm>
    </dsp:sp>
    <dsp:sp modelId="{011B91EB-59D2-410B-9D9D-30A7F2F2F381}">
      <dsp:nvSpPr>
        <dsp:cNvPr id="0" name=""/>
        <dsp:cNvSpPr/>
      </dsp:nvSpPr>
      <dsp:spPr>
        <a:xfrm>
          <a:off x="58085" y="415515"/>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Feb 2011</a:t>
          </a:r>
        </a:p>
      </dsp:txBody>
      <dsp:txXfrm>
        <a:off x="58085" y="415515"/>
        <a:ext cx="1722219" cy="291974"/>
      </dsp:txXfrm>
    </dsp:sp>
    <dsp:sp modelId="{4922F69D-2DCB-4233-A195-6E56DD5276E7}">
      <dsp:nvSpPr>
        <dsp:cNvPr id="0" name=""/>
        <dsp:cNvSpPr/>
      </dsp:nvSpPr>
      <dsp:spPr>
        <a:xfrm>
          <a:off x="58085" y="683161"/>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Aug 2010</a:t>
          </a:r>
          <a:endParaRPr lang="en-GB" sz="1000" b="0" kern="1200" noProof="0" dirty="0">
            <a:solidFill>
              <a:schemeClr val="tx2"/>
            </a:solidFill>
          </a:endParaRPr>
        </a:p>
      </dsp:txBody>
      <dsp:txXfrm>
        <a:off x="58085" y="683161"/>
        <a:ext cx="1722219" cy="291974"/>
      </dsp:txXfrm>
    </dsp:sp>
    <dsp:sp modelId="{B49A871F-D46D-46B9-A830-602391C3DEFF}">
      <dsp:nvSpPr>
        <dsp:cNvPr id="0" name=""/>
        <dsp:cNvSpPr/>
      </dsp:nvSpPr>
      <dsp:spPr>
        <a:xfrm>
          <a:off x="58085" y="980435"/>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Sep 2011</a:t>
          </a:r>
          <a:endParaRPr lang="en-GB" sz="1000" b="0" kern="1200" noProof="0" dirty="0">
            <a:solidFill>
              <a:schemeClr val="tx2"/>
            </a:solidFill>
          </a:endParaRPr>
        </a:p>
      </dsp:txBody>
      <dsp:txXfrm>
        <a:off x="58085" y="980435"/>
        <a:ext cx="1722219" cy="291974"/>
      </dsp:txXfrm>
    </dsp:sp>
    <dsp:sp modelId="{8D50ED29-F7EF-48DD-80CD-F2026B458F15}">
      <dsp:nvSpPr>
        <dsp:cNvPr id="0" name=""/>
        <dsp:cNvSpPr/>
      </dsp:nvSpPr>
      <dsp:spPr>
        <a:xfrm>
          <a:off x="58085" y="1277709"/>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Nov 2011</a:t>
          </a:r>
          <a:endParaRPr lang="en-GB" sz="1000" b="0" kern="1200" noProof="0" dirty="0">
            <a:solidFill>
              <a:schemeClr val="tx2"/>
            </a:solidFill>
          </a:endParaRPr>
        </a:p>
      </dsp:txBody>
      <dsp:txXfrm>
        <a:off x="58085" y="1277709"/>
        <a:ext cx="1722219" cy="291974"/>
      </dsp:txXfrm>
    </dsp:sp>
    <dsp:sp modelId="{8C9D351C-E5CA-461D-99B1-03DA6EF30A93}">
      <dsp:nvSpPr>
        <dsp:cNvPr id="0" name=""/>
        <dsp:cNvSpPr/>
      </dsp:nvSpPr>
      <dsp:spPr>
        <a:xfrm>
          <a:off x="58085" y="1574984"/>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Jun 2009</a:t>
          </a:r>
          <a:endParaRPr lang="en-GB" sz="1000" b="0" kern="1200" noProof="0" dirty="0">
            <a:solidFill>
              <a:schemeClr val="tx2"/>
            </a:solidFill>
            <a:latin typeface="Verdana" pitchFamily="34" charset="0"/>
            <a:ea typeface="Verdana" pitchFamily="34" charset="0"/>
            <a:cs typeface="Verdana" pitchFamily="34" charset="0"/>
          </a:endParaRPr>
        </a:p>
      </dsp:txBody>
      <dsp:txXfrm>
        <a:off x="58085" y="1574984"/>
        <a:ext cx="1722219" cy="291974"/>
      </dsp:txXfrm>
    </dsp:sp>
    <dsp:sp modelId="{17565B04-6D8C-41EA-BA15-16126E4079DE}">
      <dsp:nvSpPr>
        <dsp:cNvPr id="0" name=""/>
        <dsp:cNvSpPr/>
      </dsp:nvSpPr>
      <dsp:spPr>
        <a:xfrm>
          <a:off x="58085" y="1872258"/>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Sep 2008</a:t>
          </a:r>
          <a:endParaRPr lang="en-GB" sz="1000" b="0" kern="1200" noProof="0" dirty="0">
            <a:solidFill>
              <a:schemeClr val="tx2"/>
            </a:solidFill>
          </a:endParaRPr>
        </a:p>
      </dsp:txBody>
      <dsp:txXfrm>
        <a:off x="58085" y="1872258"/>
        <a:ext cx="1722219" cy="291974"/>
      </dsp:txXfrm>
    </dsp:sp>
    <dsp:sp modelId="{556B3B73-37B5-42F3-834A-85EFD35D9DA4}">
      <dsp:nvSpPr>
        <dsp:cNvPr id="0" name=""/>
        <dsp:cNvSpPr/>
      </dsp:nvSpPr>
      <dsp:spPr>
        <a:xfrm>
          <a:off x="58085" y="2169533"/>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Aug 2011</a:t>
          </a:r>
          <a:endParaRPr lang="en-GB" sz="1000" b="0" kern="1200" noProof="0" dirty="0">
            <a:solidFill>
              <a:schemeClr val="tx2"/>
            </a:solidFill>
          </a:endParaRPr>
        </a:p>
      </dsp:txBody>
      <dsp:txXfrm>
        <a:off x="58085" y="2169533"/>
        <a:ext cx="1722219" cy="291974"/>
      </dsp:txXfrm>
    </dsp:sp>
    <dsp:sp modelId="{0AE86F4F-097C-4A6E-A6C3-53F0672438AB}">
      <dsp:nvSpPr>
        <dsp:cNvPr id="0" name=""/>
        <dsp:cNvSpPr/>
      </dsp:nvSpPr>
      <dsp:spPr>
        <a:xfrm>
          <a:off x="58085" y="2466807"/>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Jun 2010</a:t>
          </a:r>
          <a:endParaRPr lang="en-GB" sz="1000" b="0" kern="1200" noProof="0" dirty="0">
            <a:solidFill>
              <a:schemeClr val="tx2"/>
            </a:solidFill>
          </a:endParaRPr>
        </a:p>
      </dsp:txBody>
      <dsp:txXfrm>
        <a:off x="58085" y="2466807"/>
        <a:ext cx="1722219" cy="291974"/>
      </dsp:txXfrm>
    </dsp:sp>
    <dsp:sp modelId="{A48E988A-C0AC-4B33-BBE7-BD4D2673947E}">
      <dsp:nvSpPr>
        <dsp:cNvPr id="0" name=""/>
        <dsp:cNvSpPr/>
      </dsp:nvSpPr>
      <dsp:spPr>
        <a:xfrm>
          <a:off x="58085" y="2764082"/>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Jul 2010</a:t>
          </a:r>
          <a:endParaRPr lang="en-GB" sz="1000" b="0" kern="1200" noProof="0" dirty="0">
            <a:solidFill>
              <a:schemeClr val="tx2"/>
            </a:solidFill>
          </a:endParaRPr>
        </a:p>
      </dsp:txBody>
      <dsp:txXfrm>
        <a:off x="58085" y="2764082"/>
        <a:ext cx="1722219" cy="291974"/>
      </dsp:txXfrm>
    </dsp:sp>
    <dsp:sp modelId="{00FA87F8-4182-4196-AA03-87F37C4367FF}">
      <dsp:nvSpPr>
        <dsp:cNvPr id="0" name=""/>
        <dsp:cNvSpPr/>
      </dsp:nvSpPr>
      <dsp:spPr>
        <a:xfrm>
          <a:off x="58085" y="3061356"/>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Sep 2008</a:t>
          </a:r>
          <a:endParaRPr lang="en-GB" sz="1000" b="0" kern="1200" noProof="0" dirty="0">
            <a:solidFill>
              <a:schemeClr val="tx2"/>
            </a:solidFill>
          </a:endParaRPr>
        </a:p>
      </dsp:txBody>
      <dsp:txXfrm>
        <a:off x="58085" y="3061356"/>
        <a:ext cx="1722219" cy="291974"/>
      </dsp:txXfrm>
    </dsp:sp>
    <dsp:sp modelId="{A79385F3-E832-4050-BA5C-C562AD30CD7C}">
      <dsp:nvSpPr>
        <dsp:cNvPr id="0" name=""/>
        <dsp:cNvSpPr/>
      </dsp:nvSpPr>
      <dsp:spPr>
        <a:xfrm>
          <a:off x="58085" y="3650351"/>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Apr 2011</a:t>
          </a:r>
          <a:endParaRPr lang="en-GB" sz="1000" b="0" kern="1200" noProof="0" dirty="0">
            <a:solidFill>
              <a:schemeClr val="tx2"/>
            </a:solidFill>
          </a:endParaRPr>
        </a:p>
      </dsp:txBody>
      <dsp:txXfrm>
        <a:off x="58085" y="3650351"/>
        <a:ext cx="1722219" cy="291974"/>
      </dsp:txXfrm>
    </dsp:sp>
    <dsp:sp modelId="{9766004F-F165-4057-AFD8-A6B9BBB68942}">
      <dsp:nvSpPr>
        <dsp:cNvPr id="0" name=""/>
        <dsp:cNvSpPr/>
      </dsp:nvSpPr>
      <dsp:spPr>
        <a:xfrm>
          <a:off x="76207" y="3969458"/>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 Apr 2011</a:t>
          </a:r>
          <a:endParaRPr lang="en-GB" sz="1000" b="0" kern="1200" noProof="0" dirty="0">
            <a:solidFill>
              <a:schemeClr val="tx2"/>
            </a:solidFill>
            <a:latin typeface="Verdana" pitchFamily="34" charset="0"/>
            <a:ea typeface="Verdana" pitchFamily="34" charset="0"/>
            <a:cs typeface="Verdana" pitchFamily="34" charset="0"/>
          </a:endParaRPr>
        </a:p>
      </dsp:txBody>
      <dsp:txXfrm>
        <a:off x="76207" y="3969458"/>
        <a:ext cx="1722219" cy="291974"/>
      </dsp:txXfrm>
    </dsp:sp>
    <dsp:sp modelId="{157ECA08-5850-4C33-BF76-F6F542EE79A3}">
      <dsp:nvSpPr>
        <dsp:cNvPr id="0" name=""/>
        <dsp:cNvSpPr/>
      </dsp:nvSpPr>
      <dsp:spPr>
        <a:xfrm>
          <a:off x="58085" y="4280237"/>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Apr 2010</a:t>
          </a:r>
          <a:endParaRPr lang="en-GB" sz="1000" b="0" kern="1200" noProof="0" dirty="0">
            <a:solidFill>
              <a:schemeClr val="tx2"/>
            </a:solidFill>
            <a:latin typeface="Verdana" pitchFamily="34" charset="0"/>
            <a:ea typeface="Verdana" pitchFamily="34" charset="0"/>
            <a:cs typeface="Verdana" pitchFamily="34" charset="0"/>
          </a:endParaRPr>
        </a:p>
      </dsp:txBody>
      <dsp:txXfrm>
        <a:off x="58085" y="4280237"/>
        <a:ext cx="1722219" cy="291974"/>
      </dsp:txXfrm>
    </dsp:sp>
    <dsp:sp modelId="{49FABAFA-CDE9-45D8-B743-528A7F7F0127}">
      <dsp:nvSpPr>
        <dsp:cNvPr id="0" name=""/>
        <dsp:cNvSpPr/>
      </dsp:nvSpPr>
      <dsp:spPr>
        <a:xfrm>
          <a:off x="58085" y="3366703"/>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Mar 2010</a:t>
          </a:r>
          <a:endParaRPr lang="en-GB" sz="1000" b="0" kern="1200" noProof="0" dirty="0">
            <a:solidFill>
              <a:schemeClr val="tx2"/>
            </a:solidFill>
            <a:latin typeface="Verdana" pitchFamily="34" charset="0"/>
            <a:ea typeface="Verdana" pitchFamily="34" charset="0"/>
            <a:cs typeface="Verdana" pitchFamily="34" charset="0"/>
          </a:endParaRPr>
        </a:p>
      </dsp:txBody>
      <dsp:txXfrm>
        <a:off x="58085" y="3366703"/>
        <a:ext cx="1722219" cy="291974"/>
      </dsp:txXfrm>
    </dsp:sp>
    <dsp:sp modelId="{A5ECC645-A49B-4704-A63E-F8440D7C6EAC}">
      <dsp:nvSpPr>
        <dsp:cNvPr id="0" name=""/>
        <dsp:cNvSpPr/>
      </dsp:nvSpPr>
      <dsp:spPr>
        <a:xfrm>
          <a:off x="76207" y="4547729"/>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Sep 2009</a:t>
          </a:r>
          <a:endParaRPr lang="en-GB" sz="1000" b="0" kern="1200" noProof="0" dirty="0">
            <a:solidFill>
              <a:schemeClr val="tx2"/>
            </a:solidFill>
            <a:latin typeface="Verdana" pitchFamily="34" charset="0"/>
            <a:ea typeface="Verdana" pitchFamily="34" charset="0"/>
            <a:cs typeface="Verdana" pitchFamily="34" charset="0"/>
          </a:endParaRPr>
        </a:p>
      </dsp:txBody>
      <dsp:txXfrm>
        <a:off x="76207" y="4547729"/>
        <a:ext cx="1722219" cy="291974"/>
      </dsp:txXfrm>
    </dsp:sp>
    <dsp:sp modelId="{74F247C2-F5A5-4DE8-8FAC-96AE7F0603E4}">
      <dsp:nvSpPr>
        <dsp:cNvPr id="0" name=""/>
        <dsp:cNvSpPr/>
      </dsp:nvSpPr>
      <dsp:spPr>
        <a:xfrm>
          <a:off x="58085" y="4845003"/>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Sep 2011</a:t>
          </a:r>
          <a:endParaRPr lang="en-GB" sz="1000" b="0" kern="1200" noProof="0" dirty="0">
            <a:solidFill>
              <a:schemeClr val="tx2"/>
            </a:solidFill>
            <a:latin typeface="Verdana" pitchFamily="34" charset="0"/>
            <a:ea typeface="Verdana" pitchFamily="34" charset="0"/>
            <a:cs typeface="Verdana" pitchFamily="34" charset="0"/>
          </a:endParaRPr>
        </a:p>
      </dsp:txBody>
      <dsp:txXfrm>
        <a:off x="58085" y="4845003"/>
        <a:ext cx="1722219" cy="291974"/>
      </dsp:txXfrm>
    </dsp:sp>
    <dsp:sp modelId="{0A30C451-F198-40D7-A25E-817E605B537C}">
      <dsp:nvSpPr>
        <dsp:cNvPr id="0" name=""/>
        <dsp:cNvSpPr/>
      </dsp:nvSpPr>
      <dsp:spPr>
        <a:xfrm>
          <a:off x="58085" y="5142278"/>
          <a:ext cx="1722219"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June 2012</a:t>
          </a:r>
          <a:endParaRPr lang="en-GB" sz="1000" b="0" kern="1200" noProof="0" dirty="0">
            <a:solidFill>
              <a:schemeClr val="tx2"/>
            </a:solidFill>
            <a:latin typeface="Verdana" pitchFamily="34" charset="0"/>
            <a:ea typeface="Verdana" pitchFamily="34" charset="0"/>
            <a:cs typeface="Verdana" pitchFamily="34" charset="0"/>
          </a:endParaRPr>
        </a:p>
      </dsp:txBody>
      <dsp:txXfrm>
        <a:off x="58085" y="5142278"/>
        <a:ext cx="1722219" cy="29197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08AAD2-13B9-43A3-A795-33F001ACE748}">
      <dsp:nvSpPr>
        <dsp:cNvPr id="0" name=""/>
        <dsp:cNvSpPr/>
      </dsp:nvSpPr>
      <dsp:spPr>
        <a:xfrm>
          <a:off x="26517" y="21460"/>
          <a:ext cx="786230" cy="379599"/>
        </a:xfrm>
        <a:prstGeom prst="roundRect">
          <a:avLst/>
        </a:prstGeom>
        <a:solidFill>
          <a:schemeClr val="tx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1" kern="1200" noProof="0" dirty="0" smtClean="0">
              <a:solidFill>
                <a:schemeClr val="bg1"/>
              </a:solidFill>
              <a:latin typeface="Verdana" pitchFamily="34" charset="0"/>
              <a:ea typeface="Verdana" pitchFamily="34" charset="0"/>
              <a:cs typeface="Verdana" pitchFamily="34" charset="0"/>
            </a:rPr>
            <a:t>FA </a:t>
          </a:r>
          <a:r>
            <a:rPr lang="en-GB" sz="800" b="1" kern="1200" noProof="0" dirty="0" smtClean="0">
              <a:solidFill>
                <a:schemeClr val="bg1"/>
              </a:solidFill>
              <a:latin typeface="Verdana" pitchFamily="34" charset="0"/>
              <a:ea typeface="Verdana" pitchFamily="34" charset="0"/>
              <a:cs typeface="Verdana" pitchFamily="34" charset="0"/>
            </a:rPr>
            <a:t>Contractors</a:t>
          </a:r>
          <a:endParaRPr lang="en-GB" sz="800" b="1" kern="1200" noProof="0" dirty="0">
            <a:solidFill>
              <a:schemeClr val="bg1"/>
            </a:solidFill>
            <a:latin typeface="Verdana" pitchFamily="34" charset="0"/>
            <a:ea typeface="Verdana" pitchFamily="34" charset="0"/>
            <a:cs typeface="Verdana" pitchFamily="34" charset="0"/>
          </a:endParaRPr>
        </a:p>
      </dsp:txBody>
      <dsp:txXfrm>
        <a:off x="26517" y="21460"/>
        <a:ext cx="786230" cy="379599"/>
      </dsp:txXfrm>
    </dsp:sp>
    <dsp:sp modelId="{011B91EB-59D2-410B-9D9D-30A7F2F2F381}">
      <dsp:nvSpPr>
        <dsp:cNvPr id="0" name=""/>
        <dsp:cNvSpPr/>
      </dsp:nvSpPr>
      <dsp:spPr>
        <a:xfrm>
          <a:off x="26517" y="415515"/>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2</a:t>
          </a:r>
        </a:p>
      </dsp:txBody>
      <dsp:txXfrm>
        <a:off x="26517" y="415515"/>
        <a:ext cx="786230" cy="291974"/>
      </dsp:txXfrm>
    </dsp:sp>
    <dsp:sp modelId="{4922F69D-2DCB-4233-A195-6E56DD5276E7}">
      <dsp:nvSpPr>
        <dsp:cNvPr id="0" name=""/>
        <dsp:cNvSpPr/>
      </dsp:nvSpPr>
      <dsp:spPr>
        <a:xfrm>
          <a:off x="26517" y="683161"/>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15</a:t>
          </a:r>
          <a:endParaRPr lang="en-GB" sz="1000" b="0" kern="1200" noProof="0" dirty="0">
            <a:solidFill>
              <a:schemeClr val="tx2"/>
            </a:solidFill>
          </a:endParaRPr>
        </a:p>
      </dsp:txBody>
      <dsp:txXfrm>
        <a:off x="26517" y="683161"/>
        <a:ext cx="786230" cy="291974"/>
      </dsp:txXfrm>
    </dsp:sp>
    <dsp:sp modelId="{B49A871F-D46D-46B9-A830-602391C3DEFF}">
      <dsp:nvSpPr>
        <dsp:cNvPr id="0" name=""/>
        <dsp:cNvSpPr/>
      </dsp:nvSpPr>
      <dsp:spPr>
        <a:xfrm>
          <a:off x="26517" y="980435"/>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10</a:t>
          </a:r>
          <a:endParaRPr lang="en-GB" sz="1000" b="0" kern="1200" noProof="0" dirty="0">
            <a:solidFill>
              <a:schemeClr val="tx2"/>
            </a:solidFill>
          </a:endParaRPr>
        </a:p>
      </dsp:txBody>
      <dsp:txXfrm>
        <a:off x="26517" y="980435"/>
        <a:ext cx="786230" cy="291974"/>
      </dsp:txXfrm>
    </dsp:sp>
    <dsp:sp modelId="{8D50ED29-F7EF-48DD-80CD-F2026B458F15}">
      <dsp:nvSpPr>
        <dsp:cNvPr id="0" name=""/>
        <dsp:cNvSpPr/>
      </dsp:nvSpPr>
      <dsp:spPr>
        <a:xfrm>
          <a:off x="26517" y="1277709"/>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3</a:t>
          </a:r>
          <a:endParaRPr lang="en-GB" sz="1000" b="0" kern="1200" noProof="0" dirty="0">
            <a:solidFill>
              <a:schemeClr val="tx2"/>
            </a:solidFill>
          </a:endParaRPr>
        </a:p>
      </dsp:txBody>
      <dsp:txXfrm>
        <a:off x="26517" y="1277709"/>
        <a:ext cx="786230" cy="291974"/>
      </dsp:txXfrm>
    </dsp:sp>
    <dsp:sp modelId="{8C9D351C-E5CA-461D-99B1-03DA6EF30A93}">
      <dsp:nvSpPr>
        <dsp:cNvPr id="0" name=""/>
        <dsp:cNvSpPr/>
      </dsp:nvSpPr>
      <dsp:spPr>
        <a:xfrm>
          <a:off x="26517" y="1574984"/>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5</a:t>
          </a:r>
          <a:endParaRPr lang="en-GB" sz="1000" b="0" kern="1200" noProof="0" dirty="0">
            <a:solidFill>
              <a:schemeClr val="tx2"/>
            </a:solidFill>
            <a:latin typeface="Verdana" pitchFamily="34" charset="0"/>
            <a:ea typeface="Verdana" pitchFamily="34" charset="0"/>
            <a:cs typeface="Verdana" pitchFamily="34" charset="0"/>
          </a:endParaRPr>
        </a:p>
      </dsp:txBody>
      <dsp:txXfrm>
        <a:off x="26517" y="1574984"/>
        <a:ext cx="786230" cy="291974"/>
      </dsp:txXfrm>
    </dsp:sp>
    <dsp:sp modelId="{17565B04-6D8C-41EA-BA15-16126E4079DE}">
      <dsp:nvSpPr>
        <dsp:cNvPr id="0" name=""/>
        <dsp:cNvSpPr/>
      </dsp:nvSpPr>
      <dsp:spPr>
        <a:xfrm>
          <a:off x="26517" y="1872258"/>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3</a:t>
          </a:r>
          <a:endParaRPr lang="en-GB" sz="1000" b="0" kern="1200" noProof="0" dirty="0">
            <a:solidFill>
              <a:schemeClr val="tx2"/>
            </a:solidFill>
          </a:endParaRPr>
        </a:p>
      </dsp:txBody>
      <dsp:txXfrm>
        <a:off x="26517" y="1872258"/>
        <a:ext cx="786230" cy="291974"/>
      </dsp:txXfrm>
    </dsp:sp>
    <dsp:sp modelId="{556B3B73-37B5-42F3-834A-85EFD35D9DA4}">
      <dsp:nvSpPr>
        <dsp:cNvPr id="0" name=""/>
        <dsp:cNvSpPr/>
      </dsp:nvSpPr>
      <dsp:spPr>
        <a:xfrm>
          <a:off x="26517" y="2169533"/>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18</a:t>
          </a:r>
          <a:endParaRPr lang="en-GB" sz="1000" b="0" kern="1200" noProof="0" dirty="0">
            <a:solidFill>
              <a:schemeClr val="tx2"/>
            </a:solidFill>
          </a:endParaRPr>
        </a:p>
      </dsp:txBody>
      <dsp:txXfrm>
        <a:off x="26517" y="2169533"/>
        <a:ext cx="786230" cy="291974"/>
      </dsp:txXfrm>
    </dsp:sp>
    <dsp:sp modelId="{0AE86F4F-097C-4A6E-A6C3-53F0672438AB}">
      <dsp:nvSpPr>
        <dsp:cNvPr id="0" name=""/>
        <dsp:cNvSpPr/>
      </dsp:nvSpPr>
      <dsp:spPr>
        <a:xfrm>
          <a:off x="26517" y="2466807"/>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rPr>
            <a:t>5</a:t>
          </a:r>
          <a:endParaRPr lang="en-GB" sz="1000" b="0" kern="1200" noProof="0" dirty="0">
            <a:solidFill>
              <a:schemeClr val="tx2"/>
            </a:solidFill>
          </a:endParaRPr>
        </a:p>
      </dsp:txBody>
      <dsp:txXfrm>
        <a:off x="26517" y="2466807"/>
        <a:ext cx="786230" cy="291974"/>
      </dsp:txXfrm>
    </dsp:sp>
    <dsp:sp modelId="{A48E988A-C0AC-4B33-BBE7-BD4D2673947E}">
      <dsp:nvSpPr>
        <dsp:cNvPr id="0" name=""/>
        <dsp:cNvSpPr/>
      </dsp:nvSpPr>
      <dsp:spPr>
        <a:xfrm>
          <a:off x="26517" y="2764082"/>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4</a:t>
          </a:r>
          <a:endParaRPr lang="en-GB" sz="1000" b="0" kern="1200" noProof="0" dirty="0">
            <a:solidFill>
              <a:schemeClr val="tx2"/>
            </a:solidFill>
          </a:endParaRPr>
        </a:p>
      </dsp:txBody>
      <dsp:txXfrm>
        <a:off x="26517" y="2764082"/>
        <a:ext cx="786230" cy="291974"/>
      </dsp:txXfrm>
    </dsp:sp>
    <dsp:sp modelId="{00FA87F8-4182-4196-AA03-87F37C4367FF}">
      <dsp:nvSpPr>
        <dsp:cNvPr id="0" name=""/>
        <dsp:cNvSpPr/>
      </dsp:nvSpPr>
      <dsp:spPr>
        <a:xfrm>
          <a:off x="26517" y="3061356"/>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3</a:t>
          </a:r>
          <a:endParaRPr lang="en-GB" sz="1000" b="0" kern="1200" noProof="0" dirty="0">
            <a:solidFill>
              <a:schemeClr val="tx2"/>
            </a:solidFill>
          </a:endParaRPr>
        </a:p>
      </dsp:txBody>
      <dsp:txXfrm>
        <a:off x="26517" y="3061356"/>
        <a:ext cx="786230" cy="291974"/>
      </dsp:txXfrm>
    </dsp:sp>
    <dsp:sp modelId="{A79385F3-E832-4050-BA5C-C562AD30CD7C}">
      <dsp:nvSpPr>
        <dsp:cNvPr id="0" name=""/>
        <dsp:cNvSpPr/>
      </dsp:nvSpPr>
      <dsp:spPr>
        <a:xfrm>
          <a:off x="26517" y="3650351"/>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cs typeface="+mn-cs"/>
            </a:rPr>
            <a:t>30</a:t>
          </a:r>
          <a:endParaRPr lang="en-GB" sz="1000" b="0" kern="1200" noProof="0" dirty="0">
            <a:solidFill>
              <a:schemeClr val="tx2"/>
            </a:solidFill>
          </a:endParaRPr>
        </a:p>
      </dsp:txBody>
      <dsp:txXfrm>
        <a:off x="26517" y="3650351"/>
        <a:ext cx="786230" cy="291974"/>
      </dsp:txXfrm>
    </dsp:sp>
    <dsp:sp modelId="{9766004F-F165-4057-AFD8-A6B9BBB68942}">
      <dsp:nvSpPr>
        <dsp:cNvPr id="0" name=""/>
        <dsp:cNvSpPr/>
      </dsp:nvSpPr>
      <dsp:spPr>
        <a:xfrm>
          <a:off x="34790" y="3969458"/>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21</a:t>
          </a:r>
          <a:endParaRPr lang="en-GB" sz="1000" b="0" kern="1200" noProof="0" dirty="0">
            <a:solidFill>
              <a:schemeClr val="tx2"/>
            </a:solidFill>
            <a:latin typeface="Verdana" pitchFamily="34" charset="0"/>
            <a:ea typeface="Verdana" pitchFamily="34" charset="0"/>
            <a:cs typeface="Verdana" pitchFamily="34" charset="0"/>
          </a:endParaRPr>
        </a:p>
      </dsp:txBody>
      <dsp:txXfrm>
        <a:off x="34790" y="3969458"/>
        <a:ext cx="786230" cy="291974"/>
      </dsp:txXfrm>
    </dsp:sp>
    <dsp:sp modelId="{157ECA08-5850-4C33-BF76-F6F542EE79A3}">
      <dsp:nvSpPr>
        <dsp:cNvPr id="0" name=""/>
        <dsp:cNvSpPr/>
      </dsp:nvSpPr>
      <dsp:spPr>
        <a:xfrm>
          <a:off x="26517" y="4280237"/>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8</a:t>
          </a:r>
          <a:endParaRPr lang="en-GB" sz="1000" b="0" kern="1200" noProof="0" dirty="0">
            <a:solidFill>
              <a:schemeClr val="tx2"/>
            </a:solidFill>
            <a:latin typeface="Verdana" pitchFamily="34" charset="0"/>
            <a:ea typeface="Verdana" pitchFamily="34" charset="0"/>
            <a:cs typeface="Verdana" pitchFamily="34" charset="0"/>
          </a:endParaRPr>
        </a:p>
      </dsp:txBody>
      <dsp:txXfrm>
        <a:off x="26517" y="4280237"/>
        <a:ext cx="786230" cy="291974"/>
      </dsp:txXfrm>
    </dsp:sp>
    <dsp:sp modelId="{49FABAFA-CDE9-45D8-B743-528A7F7F0127}">
      <dsp:nvSpPr>
        <dsp:cNvPr id="0" name=""/>
        <dsp:cNvSpPr/>
      </dsp:nvSpPr>
      <dsp:spPr>
        <a:xfrm>
          <a:off x="26517" y="3366703"/>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6</a:t>
          </a:r>
          <a:endParaRPr lang="en-GB" sz="1000" b="0" kern="1200" noProof="0" dirty="0">
            <a:solidFill>
              <a:schemeClr val="tx2"/>
            </a:solidFill>
            <a:latin typeface="Verdana" pitchFamily="34" charset="0"/>
            <a:ea typeface="Verdana" pitchFamily="34" charset="0"/>
            <a:cs typeface="Verdana" pitchFamily="34" charset="0"/>
          </a:endParaRPr>
        </a:p>
      </dsp:txBody>
      <dsp:txXfrm>
        <a:off x="26517" y="3366703"/>
        <a:ext cx="786230" cy="291974"/>
      </dsp:txXfrm>
    </dsp:sp>
    <dsp:sp modelId="{A5ECC645-A49B-4704-A63E-F8440D7C6EAC}">
      <dsp:nvSpPr>
        <dsp:cNvPr id="0" name=""/>
        <dsp:cNvSpPr/>
      </dsp:nvSpPr>
      <dsp:spPr>
        <a:xfrm>
          <a:off x="34790" y="4547729"/>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77</a:t>
          </a:r>
          <a:endParaRPr lang="en-GB" sz="1000" b="0" kern="1200" noProof="0" dirty="0">
            <a:solidFill>
              <a:schemeClr val="tx2"/>
            </a:solidFill>
            <a:latin typeface="Verdana" pitchFamily="34" charset="0"/>
            <a:ea typeface="Verdana" pitchFamily="34" charset="0"/>
            <a:cs typeface="Verdana" pitchFamily="34" charset="0"/>
          </a:endParaRPr>
        </a:p>
      </dsp:txBody>
      <dsp:txXfrm>
        <a:off x="34790" y="4547729"/>
        <a:ext cx="786230" cy="291974"/>
      </dsp:txXfrm>
    </dsp:sp>
    <dsp:sp modelId="{74F247C2-F5A5-4DE8-8FAC-96AE7F0603E4}">
      <dsp:nvSpPr>
        <dsp:cNvPr id="0" name=""/>
        <dsp:cNvSpPr/>
      </dsp:nvSpPr>
      <dsp:spPr>
        <a:xfrm>
          <a:off x="26517" y="4845003"/>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rPr>
            <a:t>13</a:t>
          </a:r>
          <a:endParaRPr lang="en-GB" sz="1000" b="0" kern="1200" noProof="0" dirty="0">
            <a:solidFill>
              <a:schemeClr val="tx2"/>
            </a:solidFill>
            <a:latin typeface="Verdana" pitchFamily="34" charset="0"/>
            <a:ea typeface="Verdana" pitchFamily="34" charset="0"/>
            <a:cs typeface="Verdana" pitchFamily="34" charset="0"/>
          </a:endParaRPr>
        </a:p>
      </dsp:txBody>
      <dsp:txXfrm>
        <a:off x="26517" y="4845003"/>
        <a:ext cx="786230" cy="291974"/>
      </dsp:txXfrm>
    </dsp:sp>
    <dsp:sp modelId="{0A30C451-F198-40D7-A25E-817E605B537C}">
      <dsp:nvSpPr>
        <dsp:cNvPr id="0" name=""/>
        <dsp:cNvSpPr/>
      </dsp:nvSpPr>
      <dsp:spPr>
        <a:xfrm>
          <a:off x="26517" y="5142278"/>
          <a:ext cx="786230" cy="29197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b="0" kern="1200" noProof="0" dirty="0" smtClean="0">
              <a:solidFill>
                <a:schemeClr val="tx2"/>
              </a:solidFill>
              <a:latin typeface="Verdana" pitchFamily="34" charset="0"/>
              <a:ea typeface="Verdana" pitchFamily="34" charset="0"/>
              <a:cs typeface="Verdana" pitchFamily="34" charset="0"/>
            </a:rPr>
            <a:t>14</a:t>
          </a:r>
          <a:endParaRPr lang="en-GB" sz="1000" b="0" kern="1200" noProof="0" dirty="0">
            <a:solidFill>
              <a:schemeClr val="tx2"/>
            </a:solidFill>
            <a:latin typeface="Verdana" pitchFamily="34" charset="0"/>
            <a:ea typeface="Verdana" pitchFamily="34" charset="0"/>
            <a:cs typeface="Verdana" pitchFamily="34" charset="0"/>
          </a:endParaRPr>
        </a:p>
      </dsp:txBody>
      <dsp:txXfrm>
        <a:off x="26517" y="5142278"/>
        <a:ext cx="786230" cy="29197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41E01E-377C-4BD1-AE42-98E405ABB931}" type="datetimeFigureOut">
              <a:rPr lang="pt-PT" smtClean="0"/>
              <a:pPr/>
              <a:t>19-09-2012</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76B5A-6AC1-4B76-90DD-E39B13B1B69F}" type="slidenum">
              <a:rPr lang="pt-PT" smtClean="0"/>
              <a:pPr/>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CB3F1-ED65-4CD0-A115-DCB74BAA23E9}" type="datetimeFigureOut">
              <a:rPr lang="pt-PT" smtClean="0"/>
              <a:pPr/>
              <a:t>19-09-2012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86FF193-D60F-4B8A-AFF9-ECA39F764C12}"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CB3F1-ED65-4CD0-A115-DCB74BAA23E9}" type="datetimeFigureOut">
              <a:rPr lang="pt-PT" smtClean="0"/>
              <a:pPr/>
              <a:t>19-09-2012</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FF193-D60F-4B8A-AFF9-ECA39F764C12}"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image" Target="../media/image1.png"/><Relationship Id="rId16" Type="http://schemas.openxmlformats.org/officeDocument/2006/relationships/diagramQuickStyle" Target="../diagrams/quickStyle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5" Type="http://schemas.openxmlformats.org/officeDocument/2006/relationships/diagramLayout" Target="../diagrams/layout3.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 Id="rId1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404664"/>
            <a:ext cx="8784976" cy="6120680"/>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3" name="Imagem 4"/>
          <p:cNvPicPr>
            <a:picLocks noChangeAspect="1" noChangeArrowheads="1"/>
          </p:cNvPicPr>
          <p:nvPr/>
        </p:nvPicPr>
        <p:blipFill>
          <a:blip r:embed="rId2" cstate="print"/>
          <a:srcRect l="27578" r="26458" b="43734"/>
          <a:stretch>
            <a:fillRect/>
          </a:stretch>
        </p:blipFill>
        <p:spPr bwMode="auto">
          <a:xfrm>
            <a:off x="5591191" y="1268760"/>
            <a:ext cx="2797233" cy="1038973"/>
          </a:xfrm>
          <a:prstGeom prst="rect">
            <a:avLst/>
          </a:prstGeom>
          <a:noFill/>
        </p:spPr>
      </p:pic>
      <p:sp>
        <p:nvSpPr>
          <p:cNvPr id="4" name="Rectangle 1"/>
          <p:cNvSpPr>
            <a:spLocks noChangeArrowheads="1"/>
          </p:cNvSpPr>
          <p:nvPr/>
        </p:nvSpPr>
        <p:spPr bwMode="auto">
          <a:xfrm>
            <a:off x="2555776" y="3081154"/>
            <a:ext cx="5991225" cy="984885"/>
          </a:xfrm>
          <a:prstGeom prst="rect">
            <a:avLst/>
          </a:prstGeom>
          <a:noFill/>
          <a:ln w="9525">
            <a:noFill/>
            <a:miter lim="800000"/>
            <a:headEnd/>
            <a:tailEnd/>
          </a:ln>
        </p:spPr>
        <p:txBody>
          <a:bodyPr wrap="square">
            <a:spAutoFit/>
          </a:bodyPr>
          <a:lstStyle/>
          <a:p>
            <a:pPr algn="ctr"/>
            <a:r>
              <a:rPr lang="en-GB" sz="2000" dirty="0" smtClean="0">
                <a:solidFill>
                  <a:schemeClr val="tx2">
                    <a:lumMod val="75000"/>
                  </a:schemeClr>
                </a:solidFill>
                <a:latin typeface="Verdana" pitchFamily="34" charset="0"/>
              </a:rPr>
              <a:t>The Portuguese Public Procurement Case</a:t>
            </a:r>
          </a:p>
          <a:p>
            <a:pPr algn="ctr"/>
            <a:endParaRPr lang="en-GB" sz="2000" b="1" dirty="0" smtClean="0">
              <a:solidFill>
                <a:schemeClr val="tx2">
                  <a:lumMod val="75000"/>
                </a:schemeClr>
              </a:solidFill>
              <a:latin typeface="Verdana" pitchFamily="34" charset="0"/>
            </a:endParaRPr>
          </a:p>
          <a:p>
            <a:pPr algn="ctr"/>
            <a:r>
              <a:rPr lang="en-GB" i="1" dirty="0" smtClean="0">
                <a:solidFill>
                  <a:schemeClr val="tx2">
                    <a:lumMod val="75000"/>
                  </a:schemeClr>
                </a:solidFill>
                <a:latin typeface="Verdana" pitchFamily="34" charset="0"/>
              </a:rPr>
              <a:t>Session 3: involving stakeholders: focus on SME’s</a:t>
            </a:r>
            <a:endParaRPr lang="en-GB" i="1" dirty="0" smtClean="0">
              <a:solidFill>
                <a:schemeClr val="tx2">
                  <a:lumMod val="75000"/>
                </a:schemeClr>
              </a:solidFill>
              <a:latin typeface="Verdana" pitchFamily="34" charset="0"/>
            </a:endParaRPr>
          </a:p>
        </p:txBody>
      </p:sp>
      <p:sp>
        <p:nvSpPr>
          <p:cNvPr id="5" name="Rectangle 2"/>
          <p:cNvSpPr>
            <a:spLocks noChangeArrowheads="1"/>
          </p:cNvSpPr>
          <p:nvPr/>
        </p:nvSpPr>
        <p:spPr bwMode="auto">
          <a:xfrm>
            <a:off x="3671962" y="5374957"/>
            <a:ext cx="4716462" cy="646331"/>
          </a:xfrm>
          <a:prstGeom prst="rect">
            <a:avLst/>
          </a:prstGeom>
          <a:noFill/>
          <a:ln w="9525">
            <a:noFill/>
            <a:miter lim="800000"/>
            <a:headEnd/>
            <a:tailEnd/>
          </a:ln>
        </p:spPr>
        <p:txBody>
          <a:bodyPr>
            <a:spAutoFit/>
          </a:bodyPr>
          <a:lstStyle/>
          <a:p>
            <a:pPr algn="r"/>
            <a:r>
              <a:rPr lang="en-GB" sz="1200" b="0" dirty="0" smtClean="0">
                <a:solidFill>
                  <a:schemeClr val="tx2">
                    <a:lumMod val="75000"/>
                  </a:schemeClr>
                </a:solidFill>
                <a:latin typeface="Verdana" pitchFamily="34" charset="0"/>
                <a:ea typeface="Verdana" pitchFamily="34" charset="0"/>
                <a:cs typeface="Verdana" pitchFamily="34" charset="0"/>
              </a:rPr>
              <a:t>MENA-OECD Network on Public Procurement</a:t>
            </a:r>
          </a:p>
          <a:p>
            <a:pPr algn="r"/>
            <a:endParaRPr lang="en-GB" sz="1200" b="0" dirty="0" smtClean="0">
              <a:solidFill>
                <a:schemeClr val="tx2">
                  <a:lumMod val="75000"/>
                </a:schemeClr>
              </a:solidFill>
              <a:latin typeface="Verdana" pitchFamily="34" charset="0"/>
              <a:ea typeface="Verdana" pitchFamily="34" charset="0"/>
              <a:cs typeface="Verdana" pitchFamily="34" charset="0"/>
            </a:endParaRPr>
          </a:p>
          <a:p>
            <a:pPr marL="179705" indent="-179705" algn="r">
              <a:spcAft>
                <a:spcPts val="1200"/>
              </a:spcAft>
              <a:tabLst>
                <a:tab pos="179705" algn="l"/>
                <a:tab pos="449580" algn="l"/>
              </a:tabLst>
            </a:pPr>
            <a:r>
              <a:rPr lang="en-GB" sz="1200" dirty="0" smtClean="0">
                <a:solidFill>
                  <a:schemeClr val="tx2">
                    <a:lumMod val="75000"/>
                  </a:schemeClr>
                </a:solidFill>
                <a:latin typeface="Verdana" pitchFamily="34" charset="0"/>
                <a:ea typeface="Verdana" pitchFamily="34" charset="0"/>
                <a:cs typeface="Verdana" pitchFamily="34" charset="0"/>
              </a:rPr>
              <a:t>Caserta, Italy</a:t>
            </a:r>
            <a:r>
              <a:rPr lang="en-GB" sz="1200" b="0" dirty="0" smtClean="0">
                <a:solidFill>
                  <a:schemeClr val="tx2">
                    <a:lumMod val="75000"/>
                  </a:schemeClr>
                </a:solidFill>
                <a:latin typeface="Verdana" pitchFamily="34" charset="0"/>
                <a:ea typeface="Verdana" pitchFamily="34" charset="0"/>
                <a:cs typeface="Verdana" pitchFamily="34" charset="0"/>
              </a:rPr>
              <a:t>, </a:t>
            </a:r>
            <a:r>
              <a:rPr lang="en-GB" sz="1200" b="0" dirty="0" smtClean="0">
                <a:solidFill>
                  <a:schemeClr val="tx2">
                    <a:lumMod val="75000"/>
                  </a:schemeClr>
                </a:solidFill>
                <a:latin typeface="Verdana" pitchFamily="34" charset="0"/>
                <a:ea typeface="Verdana" pitchFamily="34" charset="0"/>
                <a:cs typeface="Verdana" pitchFamily="34" charset="0"/>
              </a:rPr>
              <a:t>20 </a:t>
            </a:r>
            <a:r>
              <a:rPr lang="en-GB" sz="1200" b="0" dirty="0" smtClean="0">
                <a:solidFill>
                  <a:schemeClr val="tx2">
                    <a:lumMod val="75000"/>
                  </a:schemeClr>
                </a:solidFill>
                <a:latin typeface="Verdana" pitchFamily="34" charset="0"/>
                <a:ea typeface="Verdana" pitchFamily="34" charset="0"/>
                <a:cs typeface="Verdana" pitchFamily="34" charset="0"/>
              </a:rPr>
              <a:t>September</a:t>
            </a:r>
            <a:r>
              <a:rPr lang="en-GB" sz="1200" b="0" baseline="0" dirty="0" smtClean="0">
                <a:solidFill>
                  <a:schemeClr val="tx2">
                    <a:lumMod val="75000"/>
                  </a:schemeClr>
                </a:solidFill>
                <a:latin typeface="Verdana" pitchFamily="34" charset="0"/>
                <a:ea typeface="Verdana" pitchFamily="34" charset="0"/>
                <a:cs typeface="Verdana" pitchFamily="34" charset="0"/>
              </a:rPr>
              <a:t> 2012</a:t>
            </a:r>
            <a:endParaRPr lang="pt-PT" sz="1200" b="0" dirty="0" smtClean="0">
              <a:solidFill>
                <a:schemeClr val="tx2">
                  <a:lumMod val="75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TextBox 7"/>
          <p:cNvSpPr txBox="1"/>
          <p:nvPr/>
        </p:nvSpPr>
        <p:spPr>
          <a:xfrm>
            <a:off x="467545" y="1124744"/>
            <a:ext cx="8136903" cy="5586145"/>
          </a:xfrm>
          <a:prstGeom prst="rect">
            <a:avLst/>
          </a:prstGeom>
          <a:noFill/>
        </p:spPr>
        <p:txBody>
          <a:bodyPr wrap="square" rtlCol="0">
            <a:spAutoFit/>
          </a:bodyPr>
          <a:lstStyle/>
          <a:p>
            <a:pPr algn="just">
              <a:lnSpc>
                <a:spcPct val="150000"/>
              </a:lnSpc>
            </a:pPr>
            <a:r>
              <a:rPr lang="en-US" sz="1400" u="sng" dirty="0" smtClean="0">
                <a:solidFill>
                  <a:schemeClr val="tx2"/>
                </a:solidFill>
              </a:rPr>
              <a:t>Public Procurement</a:t>
            </a:r>
          </a:p>
          <a:p>
            <a:pPr algn="just">
              <a:lnSpc>
                <a:spcPct val="150000"/>
              </a:lnSpc>
            </a:pPr>
            <a:r>
              <a:rPr lang="en-US" sz="1400" dirty="0" smtClean="0">
                <a:solidFill>
                  <a:schemeClr val="tx2"/>
                </a:solidFill>
              </a:rPr>
              <a:t>The Portuguese Government adopted a transparent and competitive approach in several categories of goods and services covered by framework agreements, under the National Public Procurement System, mandatory for all central administration and public institutes (+1800 entities).</a:t>
            </a:r>
          </a:p>
          <a:p>
            <a:pPr algn="just"/>
            <a:endParaRPr lang="en-US" sz="1400" dirty="0" smtClean="0">
              <a:solidFill>
                <a:schemeClr val="tx2"/>
              </a:solidFill>
            </a:endParaRPr>
          </a:p>
          <a:p>
            <a:pPr algn="just">
              <a:lnSpc>
                <a:spcPct val="150000"/>
              </a:lnSpc>
            </a:pPr>
            <a:r>
              <a:rPr lang="en-US" sz="1400" dirty="0" smtClean="0">
                <a:solidFill>
                  <a:schemeClr val="tx2"/>
                </a:solidFill>
              </a:rPr>
              <a:t>Between 2009 and 2011, ANCP, the system manager developed over 20 public tenders, dully publicized in OJEU, in order to celebrate and renew 17 active framework agreements, covering Eur. 1.000 M, 80% of transversal public expending.</a:t>
            </a:r>
          </a:p>
          <a:p>
            <a:pPr algn="just"/>
            <a:endParaRPr lang="en-US" sz="1400" dirty="0" smtClean="0">
              <a:solidFill>
                <a:schemeClr val="tx2"/>
              </a:solidFill>
            </a:endParaRPr>
          </a:p>
          <a:p>
            <a:pPr algn="just">
              <a:lnSpc>
                <a:spcPct val="150000"/>
              </a:lnSpc>
            </a:pPr>
            <a:r>
              <a:rPr lang="en-US" sz="1400" dirty="0" smtClean="0">
                <a:solidFill>
                  <a:schemeClr val="tx2"/>
                </a:solidFill>
              </a:rPr>
              <a:t>Through the Portuguese e-procurement solution, SMES are able to better access public markets, either isolated or in association, in order to improve scale. In designing the tenders, several measures were taken according to the principles of the SBA, like creation of lots, regionally and by size, adaptation of requisites to the economic dimension of the markets, or multi-access criteria.</a:t>
            </a:r>
          </a:p>
          <a:p>
            <a:pPr algn="just"/>
            <a:endParaRPr lang="en-US" sz="1400" dirty="0" smtClean="0">
              <a:solidFill>
                <a:schemeClr val="tx2"/>
              </a:solidFill>
            </a:endParaRPr>
          </a:p>
          <a:p>
            <a:pPr algn="just">
              <a:lnSpc>
                <a:spcPct val="150000"/>
              </a:lnSpc>
            </a:pPr>
            <a:r>
              <a:rPr lang="en-US" sz="1400" dirty="0" smtClean="0">
                <a:solidFill>
                  <a:schemeClr val="tx2"/>
                </a:solidFill>
              </a:rPr>
              <a:t>Currently SMES account for 70% of the System’s 250 suppliers. The renewal rate of framework agreements in 2011 was 33%, stimulating competition and larger presence of SMES, and new categories were included (electricity, travel and accommodation) and others are being analyzed for further development. E-procurement is mandatory in Portugal, with the country reaching an utilization ratio of 91% in 2010.  </a:t>
            </a:r>
            <a:endParaRPr lang="pt-PT" sz="1400" dirty="0" smtClean="0">
              <a:solidFill>
                <a:schemeClr val="tx2"/>
              </a:solidFill>
            </a:endParaRPr>
          </a:p>
        </p:txBody>
      </p:sp>
      <p:sp>
        <p:nvSpPr>
          <p:cNvPr id="9" name="Rectangle 8"/>
          <p:cNvSpPr/>
          <p:nvPr/>
        </p:nvSpPr>
        <p:spPr>
          <a:xfrm>
            <a:off x="179512" y="620688"/>
            <a:ext cx="8784976" cy="338554"/>
          </a:xfrm>
          <a:prstGeom prst="rect">
            <a:avLst/>
          </a:prstGeom>
        </p:spPr>
        <p:txBody>
          <a:bodyPr wrap="square">
            <a:spAutoFit/>
          </a:bodyPr>
          <a:lstStyle/>
          <a:p>
            <a:pPr algn="ctr"/>
            <a:r>
              <a:rPr lang="en-US" sz="1600" b="1" dirty="0" smtClean="0">
                <a:solidFill>
                  <a:schemeClr val="tx2"/>
                </a:solidFill>
              </a:rPr>
              <a:t>Policies supporting SME, SBA implementation</a:t>
            </a:r>
            <a:endParaRPr lang="pt-PT" sz="1600" b="1" dirty="0"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TextBox 7"/>
          <p:cNvSpPr txBox="1"/>
          <p:nvPr/>
        </p:nvSpPr>
        <p:spPr>
          <a:xfrm>
            <a:off x="467545" y="1359927"/>
            <a:ext cx="8136903" cy="4832092"/>
          </a:xfrm>
          <a:prstGeom prst="rect">
            <a:avLst/>
          </a:prstGeom>
          <a:noFill/>
        </p:spPr>
        <p:txBody>
          <a:bodyPr wrap="square" rtlCol="0">
            <a:spAutoFit/>
          </a:bodyPr>
          <a:lstStyle/>
          <a:p>
            <a:pPr algn="just"/>
            <a:r>
              <a:rPr lang="en-US" sz="1400" dirty="0" smtClean="0">
                <a:solidFill>
                  <a:schemeClr val="tx2"/>
                </a:solidFill>
              </a:rPr>
              <a:t> </a:t>
            </a:r>
            <a:endParaRPr lang="pt-PT" sz="1400" dirty="0" smtClean="0">
              <a:solidFill>
                <a:schemeClr val="tx2"/>
              </a:solidFill>
            </a:endParaRPr>
          </a:p>
          <a:p>
            <a:pPr algn="just">
              <a:lnSpc>
                <a:spcPct val="150000"/>
              </a:lnSpc>
            </a:pPr>
            <a:r>
              <a:rPr lang="en-US" sz="1400" u="sng" dirty="0" smtClean="0">
                <a:solidFill>
                  <a:schemeClr val="tx2"/>
                </a:solidFill>
              </a:rPr>
              <a:t>Reduction of administrative burden</a:t>
            </a:r>
          </a:p>
          <a:p>
            <a:pPr algn="just">
              <a:lnSpc>
                <a:spcPct val="150000"/>
              </a:lnSpc>
            </a:pPr>
            <a:r>
              <a:rPr lang="en-US" sz="1400" dirty="0" smtClean="0">
                <a:solidFill>
                  <a:schemeClr val="tx2"/>
                </a:solidFill>
              </a:rPr>
              <a:t>E-procurement improved dramatically the access conditions of economic operators to public markets, regardless of size or location.</a:t>
            </a:r>
          </a:p>
          <a:p>
            <a:pPr algn="just"/>
            <a:endParaRPr lang="en-US" sz="1400" dirty="0" smtClean="0">
              <a:solidFill>
                <a:schemeClr val="tx2"/>
              </a:solidFill>
            </a:endParaRPr>
          </a:p>
          <a:p>
            <a:pPr algn="just">
              <a:lnSpc>
                <a:spcPct val="150000"/>
              </a:lnSpc>
            </a:pPr>
            <a:r>
              <a:rPr lang="en-US" sz="1400" dirty="0" smtClean="0">
                <a:solidFill>
                  <a:schemeClr val="tx2"/>
                </a:solidFill>
              </a:rPr>
              <a:t>New measures are being taken in order to improve its usage and capabilities. Through the Council of Ministers’ Resolution n.º 12/2012, of Jan.12 2012, the Portuguese Government envisages the development of a B2B platform to expand the public procurement chain currently covered by e-procurement, allowing an extent of the process covered by electronic means, from source to pay.</a:t>
            </a:r>
          </a:p>
          <a:p>
            <a:pPr algn="just"/>
            <a:endParaRPr lang="en-US" sz="1400" dirty="0" smtClean="0">
              <a:solidFill>
                <a:schemeClr val="tx2"/>
              </a:solidFill>
            </a:endParaRPr>
          </a:p>
          <a:p>
            <a:pPr algn="just">
              <a:lnSpc>
                <a:spcPct val="150000"/>
              </a:lnSpc>
            </a:pPr>
            <a:r>
              <a:rPr lang="en-US" sz="1400" dirty="0" smtClean="0">
                <a:solidFill>
                  <a:schemeClr val="tx2"/>
                </a:solidFill>
              </a:rPr>
              <a:t>The conceptualization of the project is already concluded by ESPAP, allowing the government to identify technical and functional specifications, costs and governance model.</a:t>
            </a:r>
          </a:p>
          <a:p>
            <a:pPr algn="just"/>
            <a:endParaRPr lang="en-US" sz="1400" dirty="0" smtClean="0">
              <a:solidFill>
                <a:schemeClr val="tx2"/>
              </a:solidFill>
            </a:endParaRPr>
          </a:p>
          <a:p>
            <a:pPr algn="just">
              <a:lnSpc>
                <a:spcPct val="150000"/>
              </a:lnSpc>
            </a:pPr>
            <a:r>
              <a:rPr lang="en-US" sz="1400" dirty="0" smtClean="0">
                <a:solidFill>
                  <a:schemeClr val="tx2"/>
                </a:solidFill>
              </a:rPr>
              <a:t>A global platform of centralized monitoring of public procurement P2P (Purchase to Pay) will permit a better understanding of public spending and will become a concrete tool to boost optimization and rationalize public expenditure. Implementation will start in 2012. </a:t>
            </a:r>
            <a:endParaRPr lang="pt-PT" sz="1400" dirty="0" smtClean="0">
              <a:solidFill>
                <a:schemeClr val="tx2"/>
              </a:solidFill>
            </a:endParaRPr>
          </a:p>
        </p:txBody>
      </p:sp>
      <p:sp>
        <p:nvSpPr>
          <p:cNvPr id="9" name="Rectangle 8"/>
          <p:cNvSpPr/>
          <p:nvPr/>
        </p:nvSpPr>
        <p:spPr>
          <a:xfrm>
            <a:off x="179512" y="620688"/>
            <a:ext cx="8784976" cy="338554"/>
          </a:xfrm>
          <a:prstGeom prst="rect">
            <a:avLst/>
          </a:prstGeom>
        </p:spPr>
        <p:txBody>
          <a:bodyPr wrap="square">
            <a:spAutoFit/>
          </a:bodyPr>
          <a:lstStyle/>
          <a:p>
            <a:pPr algn="ctr"/>
            <a:r>
              <a:rPr lang="en-US" sz="1600" b="1" dirty="0" smtClean="0">
                <a:solidFill>
                  <a:schemeClr val="tx2"/>
                </a:solidFill>
              </a:rPr>
              <a:t>Policies supporting SME, SBA implementation</a:t>
            </a:r>
            <a:endParaRPr lang="pt-PT" sz="1600" b="1" dirty="0"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TextBox 7"/>
          <p:cNvSpPr txBox="1"/>
          <p:nvPr/>
        </p:nvSpPr>
        <p:spPr>
          <a:xfrm>
            <a:off x="467545" y="1052150"/>
            <a:ext cx="8136903" cy="3816429"/>
          </a:xfrm>
          <a:prstGeom prst="rect">
            <a:avLst/>
          </a:prstGeom>
          <a:noFill/>
        </p:spPr>
        <p:txBody>
          <a:bodyPr wrap="square" rtlCol="0">
            <a:spAutoFit/>
          </a:bodyPr>
          <a:lstStyle/>
          <a:p>
            <a:r>
              <a:rPr lang="en-US" sz="1200" dirty="0" smtClean="0"/>
              <a:t> </a:t>
            </a:r>
            <a:endParaRPr lang="pt-PT" sz="1200" dirty="0" smtClean="0"/>
          </a:p>
          <a:p>
            <a:r>
              <a:rPr lang="en-US" sz="1200" dirty="0" smtClean="0"/>
              <a:t> </a:t>
            </a:r>
            <a:endParaRPr lang="pt-PT" sz="1200" dirty="0" smtClean="0"/>
          </a:p>
          <a:p>
            <a:pPr algn="just">
              <a:lnSpc>
                <a:spcPct val="150000"/>
              </a:lnSpc>
            </a:pPr>
            <a:r>
              <a:rPr lang="en-US" sz="1200" dirty="0" smtClean="0"/>
              <a:t> </a:t>
            </a:r>
            <a:endParaRPr lang="pt-PT" sz="1400" dirty="0" smtClean="0">
              <a:solidFill>
                <a:schemeClr val="tx2"/>
              </a:solidFill>
            </a:endParaRPr>
          </a:p>
          <a:p>
            <a:pPr algn="just">
              <a:lnSpc>
                <a:spcPct val="150000"/>
              </a:lnSpc>
            </a:pPr>
            <a:r>
              <a:rPr lang="en-US" sz="1400" u="sng" dirty="0" smtClean="0">
                <a:solidFill>
                  <a:schemeClr val="tx2"/>
                </a:solidFill>
              </a:rPr>
              <a:t>Demand side innovation policies</a:t>
            </a:r>
          </a:p>
          <a:p>
            <a:pPr algn="just">
              <a:lnSpc>
                <a:spcPct val="150000"/>
              </a:lnSpc>
            </a:pPr>
            <a:endParaRPr lang="en-US" sz="1400" dirty="0" smtClean="0">
              <a:solidFill>
                <a:schemeClr val="tx2"/>
              </a:solidFill>
            </a:endParaRPr>
          </a:p>
          <a:p>
            <a:pPr algn="just">
              <a:lnSpc>
                <a:spcPct val="150000"/>
              </a:lnSpc>
            </a:pPr>
            <a:r>
              <a:rPr lang="en-US" sz="1400" dirty="0" smtClean="0">
                <a:solidFill>
                  <a:schemeClr val="tx2"/>
                </a:solidFill>
              </a:rPr>
              <a:t>Through the National System for Public Procurement, the Government managed to improve innovative-driven policies in specific economic sectors, and tried to stimulate demand in new markets, like electric vehicles.</a:t>
            </a:r>
          </a:p>
          <a:p>
            <a:pPr algn="just"/>
            <a:endParaRPr lang="en-US" sz="1400" dirty="0" smtClean="0">
              <a:solidFill>
                <a:schemeClr val="tx2"/>
              </a:solidFill>
            </a:endParaRPr>
          </a:p>
          <a:p>
            <a:pPr algn="just">
              <a:lnSpc>
                <a:spcPct val="150000"/>
              </a:lnSpc>
            </a:pPr>
            <a:r>
              <a:rPr lang="en-US" sz="1400" dirty="0" smtClean="0">
                <a:solidFill>
                  <a:schemeClr val="tx2"/>
                </a:solidFill>
              </a:rPr>
              <a:t>Also, in several categories of goods, like hardware or vehicles, ecological and TCO indicators were used and considered in terms of awarding criteria.   </a:t>
            </a:r>
            <a:endParaRPr lang="pt-PT" sz="1400" dirty="0" smtClean="0">
              <a:solidFill>
                <a:schemeClr val="tx2"/>
              </a:solidFill>
            </a:endParaRPr>
          </a:p>
          <a:p>
            <a:r>
              <a:rPr lang="en-US" sz="1200" dirty="0" smtClean="0"/>
              <a:t> </a:t>
            </a:r>
            <a:endParaRPr lang="pt-PT" sz="1200" dirty="0" smtClean="0"/>
          </a:p>
          <a:p>
            <a:r>
              <a:rPr lang="en-US" sz="1200" dirty="0" smtClean="0"/>
              <a:t> </a:t>
            </a:r>
            <a:endParaRPr lang="pt-PT" sz="1200" dirty="0" smtClean="0"/>
          </a:p>
          <a:p>
            <a:endParaRPr lang="pt-PT" sz="1200" dirty="0" smtClean="0"/>
          </a:p>
          <a:p>
            <a:r>
              <a:rPr lang="en-US" sz="1200" dirty="0" smtClean="0"/>
              <a:t> </a:t>
            </a:r>
            <a:endParaRPr lang="pt-PT" sz="1200" dirty="0" smtClean="0"/>
          </a:p>
          <a:p>
            <a:endParaRPr lang="pt-PT" sz="1200" dirty="0"/>
          </a:p>
        </p:txBody>
      </p:sp>
      <p:sp>
        <p:nvSpPr>
          <p:cNvPr id="9" name="Rectangle 8"/>
          <p:cNvSpPr/>
          <p:nvPr/>
        </p:nvSpPr>
        <p:spPr>
          <a:xfrm>
            <a:off x="179512" y="620688"/>
            <a:ext cx="8784976" cy="338554"/>
          </a:xfrm>
          <a:prstGeom prst="rect">
            <a:avLst/>
          </a:prstGeom>
        </p:spPr>
        <p:txBody>
          <a:bodyPr wrap="square">
            <a:spAutoFit/>
          </a:bodyPr>
          <a:lstStyle/>
          <a:p>
            <a:pPr algn="ctr"/>
            <a:r>
              <a:rPr lang="en-US" sz="1600" b="1" dirty="0" smtClean="0">
                <a:solidFill>
                  <a:schemeClr val="tx2"/>
                </a:solidFill>
              </a:rPr>
              <a:t>Policies supporting SME, SBA implementation</a:t>
            </a:r>
            <a:endParaRPr lang="pt-PT" sz="1600" b="1" dirty="0" smtClean="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TextBox 7"/>
          <p:cNvSpPr txBox="1"/>
          <p:nvPr/>
        </p:nvSpPr>
        <p:spPr>
          <a:xfrm>
            <a:off x="467545" y="1388090"/>
            <a:ext cx="8136903" cy="5278368"/>
          </a:xfrm>
          <a:prstGeom prst="rect">
            <a:avLst/>
          </a:prstGeom>
          <a:noFill/>
        </p:spPr>
        <p:txBody>
          <a:bodyPr wrap="square" rtlCol="0">
            <a:spAutoFit/>
          </a:bodyPr>
          <a:lstStyle/>
          <a:p>
            <a:pPr algn="just">
              <a:lnSpc>
                <a:spcPct val="150000"/>
              </a:lnSpc>
            </a:pPr>
            <a:r>
              <a:rPr lang="en-US" sz="1400" u="sng" dirty="0" smtClean="0">
                <a:solidFill>
                  <a:schemeClr val="tx2"/>
                </a:solidFill>
              </a:rPr>
              <a:t>Green economy, sustainable industrial policy</a:t>
            </a:r>
            <a:endParaRPr lang="pt-PT" sz="1400" u="sng" dirty="0" smtClean="0">
              <a:solidFill>
                <a:schemeClr val="tx2"/>
              </a:solidFill>
            </a:endParaRPr>
          </a:p>
          <a:p>
            <a:pPr algn="just">
              <a:lnSpc>
                <a:spcPct val="150000"/>
              </a:lnSpc>
            </a:pPr>
            <a:r>
              <a:rPr lang="en-US" sz="1400" dirty="0" smtClean="0">
                <a:solidFill>
                  <a:schemeClr val="tx2"/>
                </a:solidFill>
              </a:rPr>
              <a:t> </a:t>
            </a:r>
            <a:endParaRPr lang="pt-PT" sz="1400" dirty="0" smtClean="0">
              <a:solidFill>
                <a:schemeClr val="tx2"/>
              </a:solidFill>
            </a:endParaRPr>
          </a:p>
          <a:p>
            <a:pPr algn="just">
              <a:lnSpc>
                <a:spcPct val="150000"/>
              </a:lnSpc>
            </a:pPr>
            <a:r>
              <a:rPr lang="en-US" sz="1400" dirty="0" smtClean="0">
                <a:solidFill>
                  <a:schemeClr val="tx2"/>
                </a:solidFill>
              </a:rPr>
              <a:t>The assessment of the National Green Public Procurement strategy for the period ending Dec.2010 was quite positive, with over 56% of procedures and 60% of total value of goods and services awarded having green criteria.</a:t>
            </a:r>
          </a:p>
          <a:p>
            <a:pPr algn="just"/>
            <a:endParaRPr lang="en-US" sz="1400" dirty="0" smtClean="0">
              <a:solidFill>
                <a:schemeClr val="tx2"/>
              </a:solidFill>
            </a:endParaRPr>
          </a:p>
          <a:p>
            <a:pPr algn="just">
              <a:lnSpc>
                <a:spcPct val="150000"/>
              </a:lnSpc>
            </a:pPr>
            <a:r>
              <a:rPr lang="en-US" sz="1400" dirty="0" smtClean="0">
                <a:solidFill>
                  <a:schemeClr val="tx2"/>
                </a:solidFill>
              </a:rPr>
              <a:t>The new strategy for the period running until Dec.2013 is currently being approved by the Government and it is designed to improve monitoring and control, and also follows the EU recommendations in this field, with more categories covered, including public works and waste management, and a larger use of green awarding criteria.</a:t>
            </a:r>
          </a:p>
          <a:p>
            <a:pPr algn="just"/>
            <a:endParaRPr lang="en-US" sz="1400" dirty="0" smtClean="0">
              <a:solidFill>
                <a:schemeClr val="tx2"/>
              </a:solidFill>
            </a:endParaRPr>
          </a:p>
          <a:p>
            <a:pPr algn="just">
              <a:lnSpc>
                <a:spcPct val="150000"/>
              </a:lnSpc>
            </a:pPr>
            <a:r>
              <a:rPr lang="en-US" sz="1400" dirty="0" smtClean="0">
                <a:solidFill>
                  <a:schemeClr val="tx2"/>
                </a:solidFill>
              </a:rPr>
              <a:t>It is expected that it will fix more demanding goals, with a 65% green criteria coverage in central administration and the inclusion of regional and local entities. In the public tenders run by ESPAP in 2011, ecological requisites, social responsibility and energy efficiency criteria were reinforced and utilized either in the selection of suppliers, or for the awarding phase.</a:t>
            </a:r>
            <a:endParaRPr lang="pt-PT" sz="1400" dirty="0" smtClean="0">
              <a:solidFill>
                <a:schemeClr val="tx2"/>
              </a:solidFill>
            </a:endParaRPr>
          </a:p>
          <a:p>
            <a:r>
              <a:rPr lang="en-US" sz="1200" dirty="0" smtClean="0"/>
              <a:t> </a:t>
            </a:r>
            <a:endParaRPr lang="pt-PT" sz="1200" dirty="0" smtClean="0"/>
          </a:p>
          <a:p>
            <a:r>
              <a:rPr lang="en-US" sz="1200" dirty="0" smtClean="0"/>
              <a:t> </a:t>
            </a:r>
            <a:endParaRPr lang="pt-PT" sz="1200" dirty="0" smtClean="0"/>
          </a:p>
          <a:p>
            <a:endParaRPr lang="pt-PT" sz="1200" dirty="0"/>
          </a:p>
        </p:txBody>
      </p:sp>
      <p:sp>
        <p:nvSpPr>
          <p:cNvPr id="9" name="Rectangle 8"/>
          <p:cNvSpPr/>
          <p:nvPr/>
        </p:nvSpPr>
        <p:spPr>
          <a:xfrm>
            <a:off x="179512" y="620688"/>
            <a:ext cx="8784976" cy="338554"/>
          </a:xfrm>
          <a:prstGeom prst="rect">
            <a:avLst/>
          </a:prstGeom>
        </p:spPr>
        <p:txBody>
          <a:bodyPr wrap="square">
            <a:spAutoFit/>
          </a:bodyPr>
          <a:lstStyle/>
          <a:p>
            <a:pPr algn="ctr"/>
            <a:r>
              <a:rPr lang="en-US" sz="1600" b="1" dirty="0" smtClean="0">
                <a:solidFill>
                  <a:schemeClr val="tx2"/>
                </a:solidFill>
              </a:rPr>
              <a:t>Policies supporting SME, SBA implementation</a:t>
            </a:r>
            <a:endParaRPr lang="pt-PT" sz="1600" b="1" dirty="0" smtClean="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Rectangle 7"/>
          <p:cNvSpPr/>
          <p:nvPr/>
        </p:nvSpPr>
        <p:spPr>
          <a:xfrm>
            <a:off x="611560" y="764704"/>
            <a:ext cx="136815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chemeClr val="tx2"/>
                </a:solidFill>
              </a:rPr>
              <a:t>FA</a:t>
            </a:r>
            <a:endParaRPr lang="en-US" sz="1600" b="1">
              <a:solidFill>
                <a:schemeClr val="tx2"/>
              </a:solidFill>
            </a:endParaRPr>
          </a:p>
        </p:txBody>
      </p:sp>
      <p:sp>
        <p:nvSpPr>
          <p:cNvPr id="9" name="Rectangle 8"/>
          <p:cNvSpPr/>
          <p:nvPr/>
        </p:nvSpPr>
        <p:spPr>
          <a:xfrm>
            <a:off x="2195736" y="764704"/>
            <a:ext cx="136815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chemeClr val="tx2"/>
                </a:solidFill>
              </a:rPr>
              <a:t>Lots</a:t>
            </a:r>
            <a:endParaRPr lang="en-US" sz="1600" b="1">
              <a:solidFill>
                <a:schemeClr val="tx2"/>
              </a:solidFill>
            </a:endParaRPr>
          </a:p>
        </p:txBody>
      </p:sp>
      <p:sp>
        <p:nvSpPr>
          <p:cNvPr id="10" name="Rectangle 9"/>
          <p:cNvSpPr/>
          <p:nvPr/>
        </p:nvSpPr>
        <p:spPr>
          <a:xfrm>
            <a:off x="3851920" y="764704"/>
            <a:ext cx="136815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chemeClr val="tx2"/>
                </a:solidFill>
              </a:rPr>
              <a:t>Region</a:t>
            </a:r>
            <a:endParaRPr lang="en-US" sz="1600" b="1">
              <a:solidFill>
                <a:schemeClr val="tx2"/>
              </a:solidFill>
            </a:endParaRPr>
          </a:p>
        </p:txBody>
      </p:sp>
      <p:sp>
        <p:nvSpPr>
          <p:cNvPr id="11" name="Rectangle 10"/>
          <p:cNvSpPr/>
          <p:nvPr/>
        </p:nvSpPr>
        <p:spPr>
          <a:xfrm>
            <a:off x="5508104" y="764704"/>
            <a:ext cx="1512168"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2"/>
                </a:solidFill>
              </a:rPr>
              <a:t>Subcontracting</a:t>
            </a:r>
            <a:endParaRPr lang="en-US" sz="1600" b="1" dirty="0">
              <a:solidFill>
                <a:schemeClr val="tx2"/>
              </a:solidFill>
            </a:endParaRPr>
          </a:p>
        </p:txBody>
      </p:sp>
      <p:sp>
        <p:nvSpPr>
          <p:cNvPr id="12" name="Rectangle 11"/>
          <p:cNvSpPr/>
          <p:nvPr/>
        </p:nvSpPr>
        <p:spPr>
          <a:xfrm>
            <a:off x="7164288" y="764704"/>
            <a:ext cx="1296144"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chemeClr val="tx2"/>
                </a:solidFill>
              </a:rPr>
              <a:t>Contractors / SME</a:t>
            </a:r>
            <a:endParaRPr lang="en-US" sz="1600" b="1">
              <a:solidFill>
                <a:schemeClr val="tx2"/>
              </a:solidFill>
            </a:endParaRPr>
          </a:p>
        </p:txBody>
      </p:sp>
      <p:cxnSp>
        <p:nvCxnSpPr>
          <p:cNvPr id="15" name="Straight Connector 14"/>
          <p:cNvCxnSpPr/>
          <p:nvPr/>
        </p:nvCxnSpPr>
        <p:spPr>
          <a:xfrm>
            <a:off x="611560" y="2420888"/>
            <a:ext cx="792088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11560" y="1700808"/>
            <a:ext cx="1080119" cy="461665"/>
          </a:xfrm>
          <a:prstGeom prst="rect">
            <a:avLst/>
          </a:prstGeom>
          <a:noFill/>
        </p:spPr>
        <p:txBody>
          <a:bodyPr wrap="square" rtlCol="0">
            <a:spAutoFit/>
          </a:bodyPr>
          <a:lstStyle/>
          <a:p>
            <a:pPr algn="ctr"/>
            <a:r>
              <a:rPr lang="en-US" sz="1200" dirty="0" smtClean="0">
                <a:solidFill>
                  <a:schemeClr val="tx2"/>
                </a:solidFill>
              </a:rPr>
              <a:t>Paper &amp; Stationary</a:t>
            </a:r>
            <a:endParaRPr lang="en-US" sz="1200" dirty="0">
              <a:solidFill>
                <a:schemeClr val="tx2"/>
              </a:solidFill>
            </a:endParaRPr>
          </a:p>
        </p:txBody>
      </p:sp>
      <p:sp>
        <p:nvSpPr>
          <p:cNvPr id="17" name="TextBox 16"/>
          <p:cNvSpPr txBox="1"/>
          <p:nvPr/>
        </p:nvSpPr>
        <p:spPr>
          <a:xfrm>
            <a:off x="2195736" y="1538789"/>
            <a:ext cx="1368152" cy="830997"/>
          </a:xfrm>
          <a:prstGeom prst="rect">
            <a:avLst/>
          </a:prstGeom>
          <a:noFill/>
        </p:spPr>
        <p:txBody>
          <a:bodyPr wrap="square" rtlCol="0">
            <a:spAutoFit/>
          </a:bodyPr>
          <a:lstStyle/>
          <a:p>
            <a:pPr marL="82550" indent="-82550">
              <a:buFont typeface="Arial" pitchFamily="34" charset="0"/>
              <a:buChar char="•"/>
            </a:pPr>
            <a:r>
              <a:rPr lang="en-US" sz="1200" smtClean="0">
                <a:solidFill>
                  <a:schemeClr val="tx2"/>
                </a:solidFill>
              </a:rPr>
              <a:t>Paper</a:t>
            </a:r>
          </a:p>
          <a:p>
            <a:pPr marL="82550" indent="-82550">
              <a:buFont typeface="Arial" pitchFamily="34" charset="0"/>
              <a:buChar char="•"/>
            </a:pPr>
            <a:r>
              <a:rPr lang="en-US" sz="1200" smtClean="0">
                <a:solidFill>
                  <a:schemeClr val="tx2"/>
                </a:solidFill>
              </a:rPr>
              <a:t>Stationary</a:t>
            </a:r>
          </a:p>
          <a:p>
            <a:pPr marL="82550" indent="-82550">
              <a:buFont typeface="Arial" pitchFamily="34" charset="0"/>
              <a:buChar char="•"/>
            </a:pPr>
            <a:r>
              <a:rPr lang="en-US" sz="1200" smtClean="0">
                <a:solidFill>
                  <a:schemeClr val="tx2"/>
                </a:solidFill>
              </a:rPr>
              <a:t>Consumables</a:t>
            </a:r>
          </a:p>
          <a:p>
            <a:pPr>
              <a:buFont typeface="Arial" pitchFamily="34" charset="0"/>
              <a:buChar char="•"/>
            </a:pPr>
            <a:endParaRPr lang="en-US" sz="1200">
              <a:solidFill>
                <a:schemeClr val="tx2"/>
              </a:solidFill>
            </a:endParaRPr>
          </a:p>
        </p:txBody>
      </p:sp>
      <p:sp>
        <p:nvSpPr>
          <p:cNvPr id="18" name="TextBox 17"/>
          <p:cNvSpPr txBox="1"/>
          <p:nvPr/>
        </p:nvSpPr>
        <p:spPr>
          <a:xfrm>
            <a:off x="4175956" y="1700808"/>
            <a:ext cx="720080" cy="461665"/>
          </a:xfrm>
          <a:prstGeom prst="rect">
            <a:avLst/>
          </a:prstGeom>
          <a:noFill/>
        </p:spPr>
        <p:txBody>
          <a:bodyPr wrap="square" rtlCol="0">
            <a:spAutoFit/>
          </a:bodyPr>
          <a:lstStyle/>
          <a:p>
            <a:pPr marL="82550" indent="-82550"/>
            <a:r>
              <a:rPr lang="en-US" sz="1200" smtClean="0">
                <a:solidFill>
                  <a:schemeClr val="tx2"/>
                </a:solidFill>
              </a:rPr>
              <a:t>No</a:t>
            </a:r>
          </a:p>
          <a:p>
            <a:endParaRPr lang="en-US" sz="1200">
              <a:solidFill>
                <a:schemeClr val="tx2"/>
              </a:solidFill>
            </a:endParaRPr>
          </a:p>
        </p:txBody>
      </p:sp>
      <p:sp>
        <p:nvSpPr>
          <p:cNvPr id="19" name="TextBox 18"/>
          <p:cNvSpPr txBox="1"/>
          <p:nvPr/>
        </p:nvSpPr>
        <p:spPr>
          <a:xfrm>
            <a:off x="5940152" y="1700808"/>
            <a:ext cx="720080" cy="461665"/>
          </a:xfrm>
          <a:prstGeom prst="rect">
            <a:avLst/>
          </a:prstGeom>
          <a:noFill/>
        </p:spPr>
        <p:txBody>
          <a:bodyPr wrap="square" rtlCol="0">
            <a:spAutoFit/>
          </a:bodyPr>
          <a:lstStyle/>
          <a:p>
            <a:pPr marL="82550" indent="-82550"/>
            <a:r>
              <a:rPr lang="en-US" sz="1200" smtClean="0">
                <a:solidFill>
                  <a:schemeClr val="tx2"/>
                </a:solidFill>
              </a:rPr>
              <a:t>Yes</a:t>
            </a:r>
          </a:p>
          <a:p>
            <a:endParaRPr lang="en-US" sz="1200">
              <a:solidFill>
                <a:schemeClr val="tx2"/>
              </a:solidFill>
            </a:endParaRPr>
          </a:p>
        </p:txBody>
      </p:sp>
      <p:sp>
        <p:nvSpPr>
          <p:cNvPr id="20" name="TextBox 19"/>
          <p:cNvSpPr txBox="1"/>
          <p:nvPr/>
        </p:nvSpPr>
        <p:spPr>
          <a:xfrm>
            <a:off x="7452320" y="1681644"/>
            <a:ext cx="720080" cy="461665"/>
          </a:xfrm>
          <a:prstGeom prst="rect">
            <a:avLst/>
          </a:prstGeom>
          <a:noFill/>
        </p:spPr>
        <p:txBody>
          <a:bodyPr wrap="square" rtlCol="0">
            <a:spAutoFit/>
          </a:bodyPr>
          <a:lstStyle/>
          <a:p>
            <a:pPr marL="82550" indent="-82550"/>
            <a:r>
              <a:rPr lang="en-US" sz="1200" smtClean="0">
                <a:solidFill>
                  <a:schemeClr val="tx2"/>
                </a:solidFill>
              </a:rPr>
              <a:t>30 / 26</a:t>
            </a:r>
          </a:p>
          <a:p>
            <a:endParaRPr lang="en-US" sz="1200">
              <a:solidFill>
                <a:schemeClr val="tx2"/>
              </a:solidFill>
            </a:endParaRPr>
          </a:p>
        </p:txBody>
      </p:sp>
      <p:cxnSp>
        <p:nvCxnSpPr>
          <p:cNvPr id="21" name="Straight Connector 20"/>
          <p:cNvCxnSpPr/>
          <p:nvPr/>
        </p:nvCxnSpPr>
        <p:spPr>
          <a:xfrm>
            <a:off x="611560" y="4005064"/>
            <a:ext cx="792088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1560" y="2908682"/>
            <a:ext cx="1080119" cy="461665"/>
          </a:xfrm>
          <a:prstGeom prst="rect">
            <a:avLst/>
          </a:prstGeom>
          <a:noFill/>
        </p:spPr>
        <p:txBody>
          <a:bodyPr wrap="square" rtlCol="0">
            <a:spAutoFit/>
          </a:bodyPr>
          <a:lstStyle/>
          <a:p>
            <a:pPr algn="ctr"/>
            <a:r>
              <a:rPr lang="en-US" sz="1200" smtClean="0">
                <a:solidFill>
                  <a:schemeClr val="tx2"/>
                </a:solidFill>
              </a:rPr>
              <a:t>Printing &amp; Copying</a:t>
            </a:r>
            <a:endParaRPr lang="en-US" sz="1200">
              <a:solidFill>
                <a:schemeClr val="tx2"/>
              </a:solidFill>
            </a:endParaRPr>
          </a:p>
        </p:txBody>
      </p:sp>
      <p:sp>
        <p:nvSpPr>
          <p:cNvPr id="23" name="TextBox 22"/>
          <p:cNvSpPr txBox="1"/>
          <p:nvPr/>
        </p:nvSpPr>
        <p:spPr>
          <a:xfrm>
            <a:off x="2195736" y="2548642"/>
            <a:ext cx="1440160" cy="1569660"/>
          </a:xfrm>
          <a:prstGeom prst="rect">
            <a:avLst/>
          </a:prstGeom>
          <a:noFill/>
        </p:spPr>
        <p:txBody>
          <a:bodyPr wrap="square" rtlCol="0">
            <a:spAutoFit/>
          </a:bodyPr>
          <a:lstStyle/>
          <a:p>
            <a:pPr marL="82550" indent="-82550">
              <a:buFont typeface="Arial" pitchFamily="34" charset="0"/>
              <a:buChar char="•"/>
            </a:pPr>
            <a:r>
              <a:rPr lang="en-US" sz="1200" dirty="0" smtClean="0">
                <a:solidFill>
                  <a:schemeClr val="tx2"/>
                </a:solidFill>
              </a:rPr>
              <a:t>Scanning</a:t>
            </a:r>
          </a:p>
          <a:p>
            <a:pPr marL="82550" indent="-82550">
              <a:buFont typeface="Arial" pitchFamily="34" charset="0"/>
              <a:buChar char="•"/>
            </a:pPr>
            <a:r>
              <a:rPr lang="en-US" sz="1200" dirty="0" smtClean="0">
                <a:solidFill>
                  <a:schemeClr val="tx2"/>
                </a:solidFill>
              </a:rPr>
              <a:t>Fax</a:t>
            </a:r>
          </a:p>
          <a:p>
            <a:pPr marL="82550" indent="-82550">
              <a:buFont typeface="Arial" pitchFamily="34" charset="0"/>
              <a:buChar char="•"/>
            </a:pPr>
            <a:r>
              <a:rPr lang="en-US" sz="1200" dirty="0" smtClean="0">
                <a:solidFill>
                  <a:schemeClr val="tx2"/>
                </a:solidFill>
              </a:rPr>
              <a:t>Portable printers</a:t>
            </a:r>
          </a:p>
          <a:p>
            <a:pPr marL="82550" indent="-82550">
              <a:buFont typeface="Arial" pitchFamily="34" charset="0"/>
              <a:buChar char="•"/>
            </a:pPr>
            <a:r>
              <a:rPr lang="en-US" sz="1200" dirty="0" smtClean="0">
                <a:solidFill>
                  <a:schemeClr val="tx2"/>
                </a:solidFill>
              </a:rPr>
              <a:t>Printers (Low, medium, high performance)</a:t>
            </a:r>
          </a:p>
          <a:p>
            <a:pPr marL="82550" indent="-82550">
              <a:buFont typeface="Arial" pitchFamily="34" charset="0"/>
              <a:buChar char="•"/>
            </a:pPr>
            <a:r>
              <a:rPr lang="en-US" sz="1200" dirty="0" smtClean="0">
                <a:solidFill>
                  <a:schemeClr val="tx2"/>
                </a:solidFill>
              </a:rPr>
              <a:t>Combine lot</a:t>
            </a:r>
          </a:p>
          <a:p>
            <a:pPr>
              <a:buFont typeface="Arial" pitchFamily="34" charset="0"/>
              <a:buChar char="•"/>
            </a:pPr>
            <a:endParaRPr lang="en-US" sz="1200" dirty="0">
              <a:solidFill>
                <a:schemeClr val="tx2"/>
              </a:solidFill>
            </a:endParaRPr>
          </a:p>
        </p:txBody>
      </p:sp>
      <p:sp>
        <p:nvSpPr>
          <p:cNvPr id="24" name="TextBox 23"/>
          <p:cNvSpPr txBox="1"/>
          <p:nvPr/>
        </p:nvSpPr>
        <p:spPr>
          <a:xfrm>
            <a:off x="4175956" y="3039343"/>
            <a:ext cx="720080" cy="461665"/>
          </a:xfrm>
          <a:prstGeom prst="rect">
            <a:avLst/>
          </a:prstGeom>
          <a:noFill/>
        </p:spPr>
        <p:txBody>
          <a:bodyPr wrap="square" rtlCol="0">
            <a:spAutoFit/>
          </a:bodyPr>
          <a:lstStyle/>
          <a:p>
            <a:pPr marL="82550" indent="-82550"/>
            <a:r>
              <a:rPr lang="en-US" sz="1200" dirty="0" smtClean="0">
                <a:solidFill>
                  <a:schemeClr val="tx2"/>
                </a:solidFill>
              </a:rPr>
              <a:t>No</a:t>
            </a:r>
          </a:p>
          <a:p>
            <a:endParaRPr lang="en-US" sz="1200" dirty="0">
              <a:solidFill>
                <a:schemeClr val="tx2"/>
              </a:solidFill>
            </a:endParaRPr>
          </a:p>
        </p:txBody>
      </p:sp>
      <p:sp>
        <p:nvSpPr>
          <p:cNvPr id="25" name="TextBox 24"/>
          <p:cNvSpPr txBox="1"/>
          <p:nvPr/>
        </p:nvSpPr>
        <p:spPr>
          <a:xfrm>
            <a:off x="5940152" y="2967335"/>
            <a:ext cx="720080" cy="461665"/>
          </a:xfrm>
          <a:prstGeom prst="rect">
            <a:avLst/>
          </a:prstGeom>
          <a:noFill/>
        </p:spPr>
        <p:txBody>
          <a:bodyPr wrap="square" rtlCol="0">
            <a:spAutoFit/>
          </a:bodyPr>
          <a:lstStyle/>
          <a:p>
            <a:pPr marL="82550" indent="-82550"/>
            <a:r>
              <a:rPr lang="en-US" sz="1200" smtClean="0">
                <a:solidFill>
                  <a:schemeClr val="tx2"/>
                </a:solidFill>
              </a:rPr>
              <a:t>Yes</a:t>
            </a:r>
          </a:p>
          <a:p>
            <a:endParaRPr lang="en-US" sz="1200">
              <a:solidFill>
                <a:schemeClr val="tx2"/>
              </a:solidFill>
            </a:endParaRPr>
          </a:p>
        </p:txBody>
      </p:sp>
      <p:sp>
        <p:nvSpPr>
          <p:cNvPr id="26" name="TextBox 25"/>
          <p:cNvSpPr txBox="1"/>
          <p:nvPr/>
        </p:nvSpPr>
        <p:spPr>
          <a:xfrm>
            <a:off x="7452320" y="2948171"/>
            <a:ext cx="720080" cy="461665"/>
          </a:xfrm>
          <a:prstGeom prst="rect">
            <a:avLst/>
          </a:prstGeom>
          <a:noFill/>
        </p:spPr>
        <p:txBody>
          <a:bodyPr wrap="square" rtlCol="0">
            <a:spAutoFit/>
          </a:bodyPr>
          <a:lstStyle/>
          <a:p>
            <a:pPr marL="82550" indent="-82550"/>
            <a:r>
              <a:rPr lang="en-US" sz="1200" smtClean="0">
                <a:solidFill>
                  <a:schemeClr val="tx2"/>
                </a:solidFill>
              </a:rPr>
              <a:t>21 / 18</a:t>
            </a:r>
          </a:p>
          <a:p>
            <a:endParaRPr lang="en-US" sz="1200">
              <a:solidFill>
                <a:schemeClr val="tx2"/>
              </a:solidFill>
            </a:endParaRPr>
          </a:p>
        </p:txBody>
      </p:sp>
      <p:cxnSp>
        <p:nvCxnSpPr>
          <p:cNvPr id="27" name="Straight Connector 26"/>
          <p:cNvCxnSpPr/>
          <p:nvPr/>
        </p:nvCxnSpPr>
        <p:spPr>
          <a:xfrm>
            <a:off x="611560" y="5229200"/>
            <a:ext cx="792088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11560" y="4293096"/>
            <a:ext cx="1080119" cy="646331"/>
          </a:xfrm>
          <a:prstGeom prst="rect">
            <a:avLst/>
          </a:prstGeom>
          <a:noFill/>
        </p:spPr>
        <p:txBody>
          <a:bodyPr wrap="square" rtlCol="0">
            <a:spAutoFit/>
          </a:bodyPr>
          <a:lstStyle/>
          <a:p>
            <a:pPr algn="ctr"/>
            <a:r>
              <a:rPr lang="en-US" sz="1200" smtClean="0">
                <a:solidFill>
                  <a:schemeClr val="tx2"/>
                </a:solidFill>
              </a:rPr>
              <a:t>Cleaning Services &amp; Products</a:t>
            </a:r>
            <a:endParaRPr lang="en-US" sz="1200">
              <a:solidFill>
                <a:schemeClr val="tx2"/>
              </a:solidFill>
            </a:endParaRPr>
          </a:p>
        </p:txBody>
      </p:sp>
      <p:sp>
        <p:nvSpPr>
          <p:cNvPr id="29" name="TextBox 28"/>
          <p:cNvSpPr txBox="1"/>
          <p:nvPr/>
        </p:nvSpPr>
        <p:spPr>
          <a:xfrm>
            <a:off x="2195736" y="4274512"/>
            <a:ext cx="1368152" cy="646331"/>
          </a:xfrm>
          <a:prstGeom prst="rect">
            <a:avLst/>
          </a:prstGeom>
          <a:noFill/>
        </p:spPr>
        <p:txBody>
          <a:bodyPr wrap="square" rtlCol="0">
            <a:spAutoFit/>
          </a:bodyPr>
          <a:lstStyle/>
          <a:p>
            <a:pPr marL="82550" indent="-82550">
              <a:buFont typeface="Arial" pitchFamily="34" charset="0"/>
              <a:buChar char="•"/>
            </a:pPr>
            <a:r>
              <a:rPr lang="en-US" sz="1200" dirty="0" smtClean="0">
                <a:solidFill>
                  <a:schemeClr val="tx2"/>
                </a:solidFill>
              </a:rPr>
              <a:t>Services</a:t>
            </a:r>
          </a:p>
          <a:p>
            <a:pPr marL="82550" indent="-82550">
              <a:buFont typeface="Arial" pitchFamily="34" charset="0"/>
              <a:buChar char="•"/>
            </a:pPr>
            <a:r>
              <a:rPr lang="en-US" sz="1200" dirty="0" smtClean="0">
                <a:solidFill>
                  <a:schemeClr val="tx2"/>
                </a:solidFill>
              </a:rPr>
              <a:t>Products</a:t>
            </a:r>
          </a:p>
          <a:p>
            <a:pPr>
              <a:buFont typeface="Arial" pitchFamily="34" charset="0"/>
              <a:buChar char="•"/>
            </a:pPr>
            <a:endParaRPr lang="en-US" sz="1200" dirty="0">
              <a:solidFill>
                <a:schemeClr val="tx2"/>
              </a:solidFill>
            </a:endParaRPr>
          </a:p>
        </p:txBody>
      </p:sp>
      <p:sp>
        <p:nvSpPr>
          <p:cNvPr id="30" name="TextBox 29"/>
          <p:cNvSpPr txBox="1"/>
          <p:nvPr/>
        </p:nvSpPr>
        <p:spPr>
          <a:xfrm>
            <a:off x="3923928" y="4149080"/>
            <a:ext cx="1800200" cy="830997"/>
          </a:xfrm>
          <a:prstGeom prst="rect">
            <a:avLst/>
          </a:prstGeom>
          <a:noFill/>
        </p:spPr>
        <p:txBody>
          <a:bodyPr wrap="square" rtlCol="0">
            <a:spAutoFit/>
          </a:bodyPr>
          <a:lstStyle/>
          <a:p>
            <a:r>
              <a:rPr lang="en-US" sz="1200" dirty="0" smtClean="0">
                <a:solidFill>
                  <a:schemeClr val="tx2"/>
                </a:solidFill>
              </a:rPr>
              <a:t>North, South, </a:t>
            </a:r>
            <a:r>
              <a:rPr lang="en-US" sz="1200" dirty="0" err="1" smtClean="0">
                <a:solidFill>
                  <a:schemeClr val="tx2"/>
                </a:solidFill>
              </a:rPr>
              <a:t>Alentejo</a:t>
            </a:r>
            <a:r>
              <a:rPr lang="en-US" sz="1200" dirty="0" smtClean="0">
                <a:solidFill>
                  <a:schemeClr val="tx2"/>
                </a:solidFill>
              </a:rPr>
              <a:t>, Lisbon, Algarve, Azores, Madeira and National Level. (NUTS II)</a:t>
            </a:r>
            <a:endParaRPr lang="en-US" sz="1200" dirty="0">
              <a:solidFill>
                <a:schemeClr val="tx2"/>
              </a:solidFill>
            </a:endParaRPr>
          </a:p>
        </p:txBody>
      </p:sp>
      <p:sp>
        <p:nvSpPr>
          <p:cNvPr id="31" name="TextBox 30"/>
          <p:cNvSpPr txBox="1"/>
          <p:nvPr/>
        </p:nvSpPr>
        <p:spPr>
          <a:xfrm>
            <a:off x="5940152" y="4407495"/>
            <a:ext cx="720080" cy="461665"/>
          </a:xfrm>
          <a:prstGeom prst="rect">
            <a:avLst/>
          </a:prstGeom>
          <a:noFill/>
        </p:spPr>
        <p:txBody>
          <a:bodyPr wrap="square" rtlCol="0">
            <a:spAutoFit/>
          </a:bodyPr>
          <a:lstStyle/>
          <a:p>
            <a:pPr marL="82550" indent="-82550"/>
            <a:r>
              <a:rPr lang="en-US" sz="1200" smtClean="0">
                <a:solidFill>
                  <a:schemeClr val="tx2"/>
                </a:solidFill>
              </a:rPr>
              <a:t>Yes</a:t>
            </a:r>
          </a:p>
          <a:p>
            <a:endParaRPr lang="en-US" sz="1200">
              <a:solidFill>
                <a:schemeClr val="tx2"/>
              </a:solidFill>
            </a:endParaRPr>
          </a:p>
        </p:txBody>
      </p:sp>
      <p:sp>
        <p:nvSpPr>
          <p:cNvPr id="32" name="TextBox 31"/>
          <p:cNvSpPr txBox="1"/>
          <p:nvPr/>
        </p:nvSpPr>
        <p:spPr>
          <a:xfrm>
            <a:off x="7452320" y="4388331"/>
            <a:ext cx="720080" cy="461665"/>
          </a:xfrm>
          <a:prstGeom prst="rect">
            <a:avLst/>
          </a:prstGeom>
          <a:noFill/>
        </p:spPr>
        <p:txBody>
          <a:bodyPr wrap="square" rtlCol="0">
            <a:spAutoFit/>
          </a:bodyPr>
          <a:lstStyle/>
          <a:p>
            <a:pPr marL="82550" indent="-82550"/>
            <a:r>
              <a:rPr lang="en-US" sz="1200" smtClean="0">
                <a:solidFill>
                  <a:schemeClr val="tx2"/>
                </a:solidFill>
              </a:rPr>
              <a:t>15 / 10</a:t>
            </a:r>
          </a:p>
          <a:p>
            <a:endParaRPr lang="en-US" sz="1200">
              <a:solidFill>
                <a:schemeClr val="tx2"/>
              </a:solidFill>
            </a:endParaRPr>
          </a:p>
        </p:txBody>
      </p:sp>
      <p:cxnSp>
        <p:nvCxnSpPr>
          <p:cNvPr id="33" name="Straight Connector 32"/>
          <p:cNvCxnSpPr/>
          <p:nvPr/>
        </p:nvCxnSpPr>
        <p:spPr>
          <a:xfrm>
            <a:off x="611560" y="6453336"/>
            <a:ext cx="792088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11560" y="5445224"/>
            <a:ext cx="1296144" cy="646331"/>
          </a:xfrm>
          <a:prstGeom prst="rect">
            <a:avLst/>
          </a:prstGeom>
          <a:noFill/>
        </p:spPr>
        <p:txBody>
          <a:bodyPr wrap="square" rtlCol="0">
            <a:spAutoFit/>
          </a:bodyPr>
          <a:lstStyle/>
          <a:p>
            <a:pPr algn="ctr"/>
            <a:r>
              <a:rPr lang="en-US" sz="1200" smtClean="0">
                <a:solidFill>
                  <a:schemeClr val="tx2"/>
                </a:solidFill>
              </a:rPr>
              <a:t>Security &amp;Surveillance Services</a:t>
            </a:r>
            <a:endParaRPr lang="en-US" sz="1200">
              <a:solidFill>
                <a:schemeClr val="tx2"/>
              </a:solidFill>
            </a:endParaRPr>
          </a:p>
        </p:txBody>
      </p:sp>
      <p:sp>
        <p:nvSpPr>
          <p:cNvPr id="35" name="TextBox 34"/>
          <p:cNvSpPr txBox="1"/>
          <p:nvPr/>
        </p:nvSpPr>
        <p:spPr>
          <a:xfrm>
            <a:off x="2195736" y="5283205"/>
            <a:ext cx="1584176" cy="1231106"/>
          </a:xfrm>
          <a:prstGeom prst="rect">
            <a:avLst/>
          </a:prstGeom>
          <a:noFill/>
        </p:spPr>
        <p:txBody>
          <a:bodyPr wrap="square" rtlCol="0">
            <a:spAutoFit/>
          </a:bodyPr>
          <a:lstStyle/>
          <a:p>
            <a:pPr marL="82550" indent="-82550">
              <a:buFont typeface="Arial" pitchFamily="34" charset="0"/>
              <a:buChar char="•"/>
            </a:pPr>
            <a:r>
              <a:rPr lang="en-US" sz="1200" dirty="0" smtClean="0">
                <a:solidFill>
                  <a:schemeClr val="tx2"/>
                </a:solidFill>
              </a:rPr>
              <a:t>Surveillance</a:t>
            </a:r>
          </a:p>
          <a:p>
            <a:pPr marL="82550" indent="-82550">
              <a:buFont typeface="Arial" pitchFamily="34" charset="0"/>
              <a:buChar char="•"/>
            </a:pPr>
            <a:r>
              <a:rPr lang="en-US" sz="1200" dirty="0" smtClean="0">
                <a:solidFill>
                  <a:schemeClr val="tx2"/>
                </a:solidFill>
              </a:rPr>
              <a:t>Alarm Receiving Centre </a:t>
            </a:r>
            <a:r>
              <a:rPr lang="en-US" sz="1200" smtClean="0">
                <a:solidFill>
                  <a:schemeClr val="tx2"/>
                </a:solidFill>
              </a:rPr>
              <a:t>&amp; Monitoring </a:t>
            </a:r>
            <a:r>
              <a:rPr lang="en-US" sz="1200" dirty="0" smtClean="0">
                <a:solidFill>
                  <a:schemeClr val="tx2"/>
                </a:solidFill>
              </a:rPr>
              <a:t>services</a:t>
            </a:r>
          </a:p>
          <a:p>
            <a:pPr marL="82550" indent="-82550">
              <a:buFont typeface="Arial" pitchFamily="34" charset="0"/>
              <a:buChar char="•"/>
            </a:pPr>
            <a:r>
              <a:rPr lang="en-US" sz="1200" dirty="0" smtClean="0">
                <a:solidFill>
                  <a:schemeClr val="tx2"/>
                </a:solidFill>
              </a:rPr>
              <a:t>Combine lot</a:t>
            </a:r>
          </a:p>
          <a:p>
            <a:pPr>
              <a:buFont typeface="Arial" pitchFamily="34" charset="0"/>
              <a:buChar char="•"/>
            </a:pPr>
            <a:endParaRPr lang="en-US" sz="1400" dirty="0">
              <a:solidFill>
                <a:schemeClr val="tx2"/>
              </a:solidFill>
            </a:endParaRPr>
          </a:p>
        </p:txBody>
      </p:sp>
      <p:sp>
        <p:nvSpPr>
          <p:cNvPr id="37" name="TextBox 36"/>
          <p:cNvSpPr txBox="1"/>
          <p:nvPr/>
        </p:nvSpPr>
        <p:spPr>
          <a:xfrm>
            <a:off x="5940152" y="5559623"/>
            <a:ext cx="720080" cy="461665"/>
          </a:xfrm>
          <a:prstGeom prst="rect">
            <a:avLst/>
          </a:prstGeom>
          <a:noFill/>
        </p:spPr>
        <p:txBody>
          <a:bodyPr wrap="square" rtlCol="0">
            <a:spAutoFit/>
          </a:bodyPr>
          <a:lstStyle/>
          <a:p>
            <a:pPr marL="82550" indent="-82550"/>
            <a:r>
              <a:rPr lang="en-US" sz="1200" smtClean="0">
                <a:solidFill>
                  <a:schemeClr val="tx2"/>
                </a:solidFill>
              </a:rPr>
              <a:t>Yes</a:t>
            </a:r>
          </a:p>
          <a:p>
            <a:endParaRPr lang="en-US" sz="1200">
              <a:solidFill>
                <a:schemeClr val="tx2"/>
              </a:solidFill>
            </a:endParaRPr>
          </a:p>
        </p:txBody>
      </p:sp>
      <p:sp>
        <p:nvSpPr>
          <p:cNvPr id="38" name="TextBox 37"/>
          <p:cNvSpPr txBox="1"/>
          <p:nvPr/>
        </p:nvSpPr>
        <p:spPr>
          <a:xfrm>
            <a:off x="7452320" y="5540459"/>
            <a:ext cx="720080" cy="461665"/>
          </a:xfrm>
          <a:prstGeom prst="rect">
            <a:avLst/>
          </a:prstGeom>
          <a:noFill/>
        </p:spPr>
        <p:txBody>
          <a:bodyPr wrap="square" rtlCol="0">
            <a:spAutoFit/>
          </a:bodyPr>
          <a:lstStyle/>
          <a:p>
            <a:pPr marL="82550" indent="-82550"/>
            <a:r>
              <a:rPr lang="en-US" sz="1200" smtClean="0">
                <a:solidFill>
                  <a:schemeClr val="tx2"/>
                </a:solidFill>
              </a:rPr>
              <a:t>8 / 0</a:t>
            </a:r>
          </a:p>
          <a:p>
            <a:endParaRPr lang="en-US" sz="1200">
              <a:solidFill>
                <a:schemeClr val="tx2"/>
              </a:solidFill>
            </a:endParaRPr>
          </a:p>
        </p:txBody>
      </p:sp>
      <p:sp>
        <p:nvSpPr>
          <p:cNvPr id="39" name="TextBox 38"/>
          <p:cNvSpPr txBox="1"/>
          <p:nvPr/>
        </p:nvSpPr>
        <p:spPr>
          <a:xfrm>
            <a:off x="3923928" y="5445224"/>
            <a:ext cx="1800200" cy="830997"/>
          </a:xfrm>
          <a:prstGeom prst="rect">
            <a:avLst/>
          </a:prstGeom>
          <a:noFill/>
        </p:spPr>
        <p:txBody>
          <a:bodyPr wrap="square" rtlCol="0">
            <a:spAutoFit/>
          </a:bodyPr>
          <a:lstStyle/>
          <a:p>
            <a:r>
              <a:rPr lang="en-US" sz="1200" dirty="0" smtClean="0">
                <a:solidFill>
                  <a:schemeClr val="tx2"/>
                </a:solidFill>
              </a:rPr>
              <a:t>North, South, </a:t>
            </a:r>
            <a:r>
              <a:rPr lang="en-US" sz="1200" dirty="0" err="1" smtClean="0">
                <a:solidFill>
                  <a:schemeClr val="tx2"/>
                </a:solidFill>
              </a:rPr>
              <a:t>Alentejo</a:t>
            </a:r>
            <a:r>
              <a:rPr lang="en-US" sz="1200" dirty="0" smtClean="0">
                <a:solidFill>
                  <a:schemeClr val="tx2"/>
                </a:solidFill>
              </a:rPr>
              <a:t>, Lisbon, Algarve, Azores, Madeira and National Level. (NUTS II)</a:t>
            </a:r>
            <a:endParaRPr lang="en-US" sz="1200" dirty="0">
              <a:solidFill>
                <a:schemeClr val="tx2"/>
              </a:solidFill>
            </a:endParaRPr>
          </a:p>
        </p:txBody>
      </p:sp>
      <p:sp>
        <p:nvSpPr>
          <p:cNvPr id="40" name="TextBox 39"/>
          <p:cNvSpPr txBox="1"/>
          <p:nvPr/>
        </p:nvSpPr>
        <p:spPr>
          <a:xfrm>
            <a:off x="611560" y="6423139"/>
            <a:ext cx="6154249" cy="246221"/>
          </a:xfrm>
          <a:prstGeom prst="rect">
            <a:avLst/>
          </a:prstGeom>
          <a:noFill/>
        </p:spPr>
        <p:txBody>
          <a:bodyPr wrap="none" rtlCol="0">
            <a:spAutoFit/>
          </a:bodyPr>
          <a:lstStyle/>
          <a:p>
            <a:r>
              <a:rPr lang="en-US" sz="1000" dirty="0" smtClean="0">
                <a:solidFill>
                  <a:schemeClr val="tx2"/>
                </a:solidFill>
              </a:rPr>
              <a:t>NUTS: Nomenclature of territorial units for statistics / NUTS II (Basic regions for the application of regional policies)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graphicFrame>
        <p:nvGraphicFramePr>
          <p:cNvPr id="8" name="Diagram 7"/>
          <p:cNvGraphicFramePr/>
          <p:nvPr/>
        </p:nvGraphicFramePr>
        <p:xfrm>
          <a:off x="251520" y="1150995"/>
          <a:ext cx="3080629" cy="5435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2"/>
          <p:cNvSpPr txBox="1">
            <a:spLocks/>
          </p:cNvSpPr>
          <p:nvPr/>
        </p:nvSpPr>
        <p:spPr>
          <a:xfrm>
            <a:off x="6165875" y="1173163"/>
            <a:ext cx="2726605" cy="5389562"/>
          </a:xfrm>
          <a:prstGeom prst="rect">
            <a:avLst/>
          </a:prstGeom>
          <a:ln>
            <a:solidFill>
              <a:schemeClr val="tx2"/>
            </a:solidFill>
          </a:ln>
        </p:spPr>
        <p:txBody>
          <a:bodyPr/>
          <a:lstStyle/>
          <a:p>
            <a:pPr marL="342900" indent="-342900" eaLnBrk="0" fontAlgn="auto" hangingPunct="0">
              <a:spcBef>
                <a:spcPct val="20000"/>
              </a:spcBef>
              <a:spcAft>
                <a:spcPct val="50000"/>
              </a:spcAft>
              <a:buFontTx/>
              <a:buBlip>
                <a:blip r:embed="rId8"/>
              </a:buBlip>
              <a:defRPr/>
            </a:pPr>
            <a:endParaRPr lang="en-GB" sz="1200" dirty="0">
              <a:solidFill>
                <a:schemeClr val="tx2">
                  <a:lumMod val="75000"/>
                </a:schemeClr>
              </a:solidFill>
              <a:latin typeface="Verdana" pitchFamily="34" charset="0"/>
              <a:cs typeface="+mn-cs"/>
            </a:endParaRPr>
          </a:p>
          <a:p>
            <a:pPr marL="180975" lvl="1" indent="-90488" eaLnBrk="0" fontAlgn="auto" hangingPunct="0">
              <a:lnSpc>
                <a:spcPct val="90000"/>
              </a:lnSpc>
              <a:spcBef>
                <a:spcPct val="20000"/>
              </a:spcBef>
              <a:spcAft>
                <a:spcPct val="50000"/>
              </a:spcAft>
              <a:buFont typeface="Arial" pitchFamily="34" charset="0"/>
              <a:buChar char="•"/>
              <a:defRPr/>
            </a:pPr>
            <a:r>
              <a:rPr lang="en-GB" sz="1200" dirty="0" smtClean="0">
                <a:solidFill>
                  <a:schemeClr val="tx2">
                    <a:lumMod val="75000"/>
                  </a:schemeClr>
                </a:solidFill>
                <a:latin typeface="+mn-lt"/>
                <a:cs typeface="+mn-cs"/>
              </a:rPr>
              <a:t> + 250 </a:t>
            </a:r>
            <a:r>
              <a:rPr lang="en-GB" sz="1200" dirty="0">
                <a:solidFill>
                  <a:schemeClr val="tx2">
                    <a:lumMod val="75000"/>
                  </a:schemeClr>
                </a:solidFill>
                <a:latin typeface="+mn-lt"/>
                <a:cs typeface="+mn-cs"/>
              </a:rPr>
              <a:t>qualified </a:t>
            </a:r>
            <a:r>
              <a:rPr lang="en-GB" sz="1200" dirty="0" smtClean="0">
                <a:solidFill>
                  <a:schemeClr val="tx2">
                    <a:lumMod val="75000"/>
                  </a:schemeClr>
                </a:solidFill>
                <a:latin typeface="+mn-lt"/>
                <a:cs typeface="+mn-cs"/>
              </a:rPr>
              <a:t>and selected Suppliers (70%+ are SME)</a:t>
            </a:r>
            <a:endParaRPr lang="en-GB" sz="1200" dirty="0">
              <a:solidFill>
                <a:schemeClr val="tx2">
                  <a:lumMod val="75000"/>
                </a:schemeClr>
              </a:solidFill>
              <a:latin typeface="+mn-lt"/>
              <a:cs typeface="+mn-cs"/>
            </a:endParaRPr>
          </a:p>
          <a:p>
            <a:pPr marL="180975" lvl="1" indent="-90488" eaLnBrk="0" fontAlgn="auto" hangingPunct="0">
              <a:lnSpc>
                <a:spcPct val="150000"/>
              </a:lnSpc>
              <a:spcBef>
                <a:spcPct val="20000"/>
              </a:spcBef>
              <a:spcAft>
                <a:spcPct val="50000"/>
              </a:spcAft>
              <a:buFont typeface="Arial" pitchFamily="34" charset="0"/>
              <a:buChar char="•"/>
              <a:defRPr/>
            </a:pPr>
            <a:r>
              <a:rPr lang="en-GB" sz="1200" dirty="0">
                <a:solidFill>
                  <a:schemeClr val="tx2">
                    <a:lumMod val="75000"/>
                  </a:schemeClr>
                </a:solidFill>
                <a:latin typeface="+mn-lt"/>
                <a:cs typeface="+mn-cs"/>
              </a:rPr>
              <a:t>Annual Public Expenditure addressed via the Agency’s framework agreements: </a:t>
            </a:r>
          </a:p>
          <a:p>
            <a:pPr marL="361950" lvl="1" indent="-271463" eaLnBrk="0" fontAlgn="auto" hangingPunct="0">
              <a:lnSpc>
                <a:spcPct val="150000"/>
              </a:lnSpc>
              <a:spcBef>
                <a:spcPct val="20000"/>
              </a:spcBef>
              <a:spcAft>
                <a:spcPct val="50000"/>
              </a:spcAft>
              <a:defRPr/>
            </a:pPr>
            <a:r>
              <a:rPr lang="en-GB" sz="1200" dirty="0">
                <a:solidFill>
                  <a:schemeClr val="tx2">
                    <a:lumMod val="75000"/>
                  </a:schemeClr>
                </a:solidFill>
                <a:latin typeface="+mn-lt"/>
                <a:cs typeface="+mn-cs"/>
              </a:rPr>
              <a:t>	</a:t>
            </a:r>
            <a:r>
              <a:rPr lang="en-GB" sz="1200" dirty="0" smtClean="0">
                <a:solidFill>
                  <a:schemeClr val="tx2">
                    <a:lumMod val="75000"/>
                  </a:schemeClr>
                </a:solidFill>
                <a:latin typeface="+mn-lt"/>
                <a:cs typeface="+mn-cs"/>
              </a:rPr>
              <a:t>1.000 </a:t>
            </a:r>
            <a:r>
              <a:rPr lang="en-GB" sz="1200" dirty="0">
                <a:solidFill>
                  <a:schemeClr val="tx2">
                    <a:lumMod val="75000"/>
                  </a:schemeClr>
                </a:solidFill>
                <a:latin typeface="+mn-lt"/>
                <a:cs typeface="+mn-cs"/>
              </a:rPr>
              <a:t>MEUR (</a:t>
            </a:r>
            <a:r>
              <a:rPr lang="en-GB" sz="1200" dirty="0" smtClean="0">
                <a:solidFill>
                  <a:schemeClr val="tx2">
                    <a:lumMod val="75000"/>
                  </a:schemeClr>
                </a:solidFill>
                <a:latin typeface="+mn-lt"/>
                <a:cs typeface="+mn-cs"/>
              </a:rPr>
              <a:t>about </a:t>
            </a:r>
            <a:r>
              <a:rPr lang="en-GB" sz="1200" dirty="0">
                <a:solidFill>
                  <a:schemeClr val="tx2">
                    <a:lumMod val="75000"/>
                  </a:schemeClr>
                </a:solidFill>
                <a:latin typeface="+mn-lt"/>
                <a:cs typeface="+mn-cs"/>
              </a:rPr>
              <a:t>80% of total expenditure </a:t>
            </a:r>
            <a:r>
              <a:rPr lang="en-GB" sz="1200" dirty="0" smtClean="0">
                <a:solidFill>
                  <a:schemeClr val="tx2">
                    <a:lumMod val="75000"/>
                  </a:schemeClr>
                </a:solidFill>
                <a:latin typeface="+mn-lt"/>
                <a:cs typeface="+mn-cs"/>
              </a:rPr>
              <a:t>transverse </a:t>
            </a:r>
            <a:r>
              <a:rPr lang="en-GB" sz="1200" dirty="0">
                <a:solidFill>
                  <a:schemeClr val="tx2">
                    <a:lumMod val="75000"/>
                  </a:schemeClr>
                </a:solidFill>
                <a:latin typeface="+mn-lt"/>
                <a:cs typeface="+mn-cs"/>
              </a:rPr>
              <a:t>to </a:t>
            </a:r>
            <a:r>
              <a:rPr lang="en-GB" sz="1200" dirty="0" smtClean="0">
                <a:solidFill>
                  <a:schemeClr val="tx2">
                    <a:lumMod val="75000"/>
                  </a:schemeClr>
                </a:solidFill>
                <a:latin typeface="+mn-lt"/>
                <a:cs typeface="+mn-cs"/>
              </a:rPr>
              <a:t>NSPP entities</a:t>
            </a:r>
            <a:r>
              <a:rPr lang="en-GB" sz="1200" dirty="0">
                <a:solidFill>
                  <a:schemeClr val="tx2">
                    <a:lumMod val="75000"/>
                  </a:schemeClr>
                </a:solidFill>
                <a:latin typeface="+mn-lt"/>
                <a:cs typeface="+mn-cs"/>
              </a:rPr>
              <a:t>)</a:t>
            </a:r>
          </a:p>
          <a:p>
            <a:pPr marL="180975" lvl="1" indent="-90488" eaLnBrk="0" fontAlgn="auto" hangingPunct="0">
              <a:lnSpc>
                <a:spcPct val="150000"/>
              </a:lnSpc>
              <a:spcBef>
                <a:spcPct val="20000"/>
              </a:spcBef>
              <a:spcAft>
                <a:spcPct val="50000"/>
              </a:spcAft>
              <a:buFont typeface="Arial" pitchFamily="34" charset="0"/>
              <a:buChar char="•"/>
              <a:defRPr/>
            </a:pPr>
            <a:r>
              <a:rPr lang="en-GB" sz="1200" dirty="0" smtClean="0">
                <a:solidFill>
                  <a:schemeClr val="tx2">
                    <a:lumMod val="75000"/>
                  </a:schemeClr>
                </a:solidFill>
                <a:latin typeface="+mn-lt"/>
                <a:cs typeface="+mn-cs"/>
              </a:rPr>
              <a:t>Savings 2009-2010:</a:t>
            </a:r>
          </a:p>
          <a:p>
            <a:pPr marL="180975" lvl="2" indent="-90488" eaLnBrk="0" fontAlgn="auto" hangingPunct="0">
              <a:lnSpc>
                <a:spcPct val="150000"/>
              </a:lnSpc>
              <a:spcBef>
                <a:spcPct val="20000"/>
              </a:spcBef>
              <a:spcAft>
                <a:spcPct val="50000"/>
              </a:spcAft>
              <a:buFont typeface="Arial" pitchFamily="34" charset="0"/>
              <a:buChar char="•"/>
              <a:defRPr/>
            </a:pPr>
            <a:r>
              <a:rPr lang="en-GB" sz="1200" dirty="0" smtClean="0">
                <a:solidFill>
                  <a:schemeClr val="tx2">
                    <a:lumMod val="75000"/>
                  </a:schemeClr>
                </a:solidFill>
                <a:latin typeface="+mn-lt"/>
                <a:cs typeface="+mn-cs"/>
              </a:rPr>
              <a:t>Estimated: 150 MEUR</a:t>
            </a:r>
          </a:p>
          <a:p>
            <a:pPr marL="180975" lvl="2" indent="-90488" eaLnBrk="0" fontAlgn="auto" hangingPunct="0">
              <a:lnSpc>
                <a:spcPct val="150000"/>
              </a:lnSpc>
              <a:spcBef>
                <a:spcPct val="20000"/>
              </a:spcBef>
              <a:spcAft>
                <a:spcPct val="50000"/>
              </a:spcAft>
              <a:buFont typeface="Arial" pitchFamily="34" charset="0"/>
              <a:buChar char="•"/>
              <a:defRPr/>
            </a:pPr>
            <a:r>
              <a:rPr lang="en-GB" sz="1200" dirty="0" smtClean="0">
                <a:solidFill>
                  <a:schemeClr val="tx2">
                    <a:lumMod val="75000"/>
                  </a:schemeClr>
                </a:solidFill>
                <a:latin typeface="+mn-lt"/>
                <a:cs typeface="+mn-cs"/>
              </a:rPr>
              <a:t>Achieved: 168 MEUR </a:t>
            </a:r>
            <a:r>
              <a:rPr lang="en-GB" sz="1200" i="1" dirty="0" smtClean="0">
                <a:solidFill>
                  <a:schemeClr val="tx2">
                    <a:lumMod val="75000"/>
                  </a:schemeClr>
                </a:solidFill>
                <a:latin typeface="+mn-lt"/>
                <a:cs typeface="+mn-cs"/>
              </a:rPr>
              <a:t>(+12%)</a:t>
            </a:r>
            <a:endParaRPr lang="en-GB" sz="1200" i="1" dirty="0">
              <a:solidFill>
                <a:schemeClr val="tx2">
                  <a:lumMod val="75000"/>
                </a:schemeClr>
              </a:solidFill>
              <a:latin typeface="+mn-lt"/>
              <a:cs typeface="+mn-cs"/>
            </a:endParaRPr>
          </a:p>
          <a:p>
            <a:pPr marL="180975" lvl="1" indent="-90488" eaLnBrk="0" fontAlgn="auto" hangingPunct="0">
              <a:lnSpc>
                <a:spcPct val="150000"/>
              </a:lnSpc>
              <a:spcBef>
                <a:spcPct val="20000"/>
              </a:spcBef>
              <a:spcAft>
                <a:spcPct val="50000"/>
              </a:spcAft>
              <a:buFont typeface="Arial" pitchFamily="34" charset="0"/>
              <a:buChar char="•"/>
              <a:defRPr/>
            </a:pPr>
            <a:r>
              <a:rPr lang="en-GB" sz="1200" dirty="0" smtClean="0">
                <a:solidFill>
                  <a:schemeClr val="tx2">
                    <a:lumMod val="75000"/>
                  </a:schemeClr>
                </a:solidFill>
                <a:latin typeface="+mn-lt"/>
                <a:cs typeface="+mn-cs"/>
              </a:rPr>
              <a:t>17 Framework Agreements</a:t>
            </a:r>
          </a:p>
        </p:txBody>
      </p:sp>
      <p:sp>
        <p:nvSpPr>
          <p:cNvPr id="10" name="Rounded Rectangle 4"/>
          <p:cNvSpPr/>
          <p:nvPr/>
        </p:nvSpPr>
        <p:spPr bwMode="auto">
          <a:xfrm>
            <a:off x="414024" y="548680"/>
            <a:ext cx="8694480" cy="360000"/>
          </a:xfrm>
          <a:prstGeom prst="rect">
            <a:avLst/>
          </a:prstGeom>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fontAlgn="auto">
              <a:spcAft>
                <a:spcPts val="0"/>
              </a:spcAft>
              <a:defRPr/>
            </a:pPr>
            <a:r>
              <a:rPr lang="en-GB" sz="1600" b="1" dirty="0" smtClean="0">
                <a:solidFill>
                  <a:schemeClr val="tx2">
                    <a:lumMod val="75000"/>
                  </a:schemeClr>
                </a:solidFill>
              </a:rPr>
              <a:t>Framework Agreements run by the Agency – 2008/2011</a:t>
            </a:r>
            <a:endParaRPr lang="en-GB" sz="1600" b="1" dirty="0">
              <a:solidFill>
                <a:schemeClr val="tx2">
                  <a:lumMod val="75000"/>
                </a:schemeClr>
              </a:solidFill>
            </a:endParaRPr>
          </a:p>
        </p:txBody>
      </p:sp>
      <p:graphicFrame>
        <p:nvGraphicFramePr>
          <p:cNvPr id="11" name="Diagram 10"/>
          <p:cNvGraphicFramePr/>
          <p:nvPr/>
        </p:nvGraphicFramePr>
        <p:xfrm>
          <a:off x="3328826" y="1150995"/>
          <a:ext cx="1838390" cy="543524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2" name="Diagram 11"/>
          <p:cNvGraphicFramePr/>
          <p:nvPr/>
        </p:nvGraphicFramePr>
        <p:xfrm>
          <a:off x="5247145" y="1150995"/>
          <a:ext cx="839265" cy="543524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Content Placeholder 2"/>
          <p:cNvSpPr txBox="1">
            <a:spLocks/>
          </p:cNvSpPr>
          <p:nvPr/>
        </p:nvSpPr>
        <p:spPr bwMode="auto">
          <a:xfrm>
            <a:off x="611560" y="1052736"/>
            <a:ext cx="8136904" cy="4706243"/>
          </a:xfrm>
          <a:prstGeom prst="rect">
            <a:avLst/>
          </a:prstGeom>
          <a:noFill/>
          <a:ln w="9525">
            <a:noFill/>
            <a:miter lim="800000"/>
            <a:headEnd/>
            <a:tailEnd/>
          </a:ln>
        </p:spPr>
        <p:txBody>
          <a:bodyPr lIns="108000" tIns="108000" rIns="108000" bIns="108000" anchor="ctr"/>
          <a:lstStyle/>
          <a:p>
            <a:pPr marL="358775" lvl="1" indent="-358775" algn="just" eaLnBrk="0" hangingPunct="0">
              <a:spcBef>
                <a:spcPts val="600"/>
              </a:spcBef>
              <a:spcAft>
                <a:spcPts val="0"/>
              </a:spcAft>
            </a:pPr>
            <a:r>
              <a:rPr lang="en-GB" sz="1400" b="1" dirty="0" smtClean="0">
                <a:solidFill>
                  <a:schemeClr val="tx2">
                    <a:lumMod val="75000"/>
                  </a:schemeClr>
                </a:solidFill>
              </a:rPr>
              <a:t>Major challenges:</a:t>
            </a:r>
          </a:p>
          <a:p>
            <a:pPr marL="358775" lvl="1" indent="-358775" algn="just" eaLnBrk="0" hangingPunct="0">
              <a:spcBef>
                <a:spcPts val="600"/>
              </a:spcBef>
              <a:spcAft>
                <a:spcPts val="0"/>
              </a:spcAft>
            </a:pPr>
            <a:endParaRPr lang="en-GB" sz="1400" b="1" dirty="0" smtClean="0">
              <a:solidFill>
                <a:schemeClr val="tx2">
                  <a:lumMod val="75000"/>
                </a:schemeClr>
              </a:solidFill>
            </a:endParaRPr>
          </a:p>
          <a:p>
            <a:pPr marL="361950" lvl="2" indent="-90488" algn="just" eaLnBrk="0" hangingPunct="0">
              <a:lnSpc>
                <a:spcPct val="150000"/>
              </a:lnSpc>
              <a:spcBef>
                <a:spcPts val="600"/>
              </a:spcBef>
              <a:spcAft>
                <a:spcPts val="0"/>
              </a:spcAft>
              <a:buFont typeface="Arial" pitchFamily="34" charset="0"/>
              <a:buChar char="•"/>
            </a:pPr>
            <a:r>
              <a:rPr lang="en-GB" sz="1400" dirty="0" smtClean="0">
                <a:solidFill>
                  <a:schemeClr val="tx2">
                    <a:lumMod val="75000"/>
                  </a:schemeClr>
                </a:solidFill>
              </a:rPr>
              <a:t>Increase centralization in NAPP: by centralizing purchases under framework agreements;</a:t>
            </a:r>
          </a:p>
          <a:p>
            <a:pPr marL="361950" lvl="2" indent="-90488" algn="just" eaLnBrk="0" hangingPunct="0">
              <a:lnSpc>
                <a:spcPct val="150000"/>
              </a:lnSpc>
              <a:spcBef>
                <a:spcPts val="600"/>
              </a:spcBef>
              <a:spcAft>
                <a:spcPts val="0"/>
              </a:spcAft>
              <a:buFont typeface="Arial" pitchFamily="34" charset="0"/>
              <a:buChar char="•"/>
            </a:pPr>
            <a:r>
              <a:rPr lang="en-GB" sz="1400" dirty="0" smtClean="0">
                <a:solidFill>
                  <a:schemeClr val="tx2">
                    <a:lumMod val="75000"/>
                  </a:schemeClr>
                </a:solidFill>
              </a:rPr>
              <a:t>Increase the number of entities in the National Public Procurement System;</a:t>
            </a:r>
          </a:p>
          <a:p>
            <a:pPr marL="361950" lvl="2" indent="-90488" algn="just" eaLnBrk="0" hangingPunct="0">
              <a:lnSpc>
                <a:spcPct val="150000"/>
              </a:lnSpc>
              <a:spcBef>
                <a:spcPts val="600"/>
              </a:spcBef>
              <a:spcAft>
                <a:spcPts val="0"/>
              </a:spcAft>
              <a:buFont typeface="Arial" pitchFamily="34" charset="0"/>
              <a:buChar char="•"/>
            </a:pPr>
            <a:r>
              <a:rPr lang="en-GB" sz="1400" dirty="0" smtClean="0">
                <a:solidFill>
                  <a:schemeClr val="tx2">
                    <a:lumMod val="75000"/>
                  </a:schemeClr>
                </a:solidFill>
              </a:rPr>
              <a:t>New wave of framework </a:t>
            </a:r>
            <a:r>
              <a:rPr lang="en-GB" sz="1400" dirty="0">
                <a:solidFill>
                  <a:schemeClr val="tx2">
                    <a:lumMod val="75000"/>
                  </a:schemeClr>
                </a:solidFill>
              </a:rPr>
              <a:t>a</a:t>
            </a:r>
            <a:r>
              <a:rPr lang="en-GB" sz="1400" dirty="0" smtClean="0">
                <a:solidFill>
                  <a:schemeClr val="tx2">
                    <a:lumMod val="75000"/>
                  </a:schemeClr>
                </a:solidFill>
              </a:rPr>
              <a:t>greements </a:t>
            </a:r>
            <a:r>
              <a:rPr lang="en-GB" sz="1400" dirty="0">
                <a:solidFill>
                  <a:schemeClr val="tx2">
                    <a:lumMod val="75000"/>
                  </a:schemeClr>
                </a:solidFill>
              </a:rPr>
              <a:t>(version 2.0): create new categories and further </a:t>
            </a:r>
            <a:r>
              <a:rPr lang="en-GB" sz="1400" dirty="0" smtClean="0">
                <a:solidFill>
                  <a:schemeClr val="tx2">
                    <a:lumMod val="75000"/>
                  </a:schemeClr>
                </a:solidFill>
              </a:rPr>
              <a:t>improve the renewal </a:t>
            </a:r>
            <a:r>
              <a:rPr lang="en-GB" sz="1400" dirty="0">
                <a:solidFill>
                  <a:schemeClr val="tx2">
                    <a:lumMod val="75000"/>
                  </a:schemeClr>
                </a:solidFill>
              </a:rPr>
              <a:t>of existing </a:t>
            </a:r>
            <a:r>
              <a:rPr lang="en-GB" sz="1400" dirty="0" smtClean="0">
                <a:solidFill>
                  <a:schemeClr val="tx2">
                    <a:lumMod val="75000"/>
                  </a:schemeClr>
                </a:solidFill>
              </a:rPr>
              <a:t>framework agreements;</a:t>
            </a:r>
            <a:endParaRPr lang="en-GB" sz="1400" dirty="0">
              <a:solidFill>
                <a:schemeClr val="tx2">
                  <a:lumMod val="75000"/>
                </a:schemeClr>
              </a:solidFill>
            </a:endParaRPr>
          </a:p>
          <a:p>
            <a:pPr marL="361950" lvl="2" indent="-90488" algn="just" eaLnBrk="0" hangingPunct="0">
              <a:lnSpc>
                <a:spcPct val="150000"/>
              </a:lnSpc>
              <a:spcBef>
                <a:spcPts val="600"/>
              </a:spcBef>
              <a:spcAft>
                <a:spcPts val="0"/>
              </a:spcAft>
              <a:buFont typeface="Arial" pitchFamily="34" charset="0"/>
              <a:buChar char="•"/>
            </a:pPr>
            <a:r>
              <a:rPr lang="en-GB" sz="1400" dirty="0" smtClean="0">
                <a:solidFill>
                  <a:schemeClr val="tx2">
                    <a:lumMod val="75000"/>
                  </a:schemeClr>
                </a:solidFill>
              </a:rPr>
              <a:t>Implement </a:t>
            </a:r>
            <a:r>
              <a:rPr lang="en-GB" sz="1400" dirty="0">
                <a:solidFill>
                  <a:schemeClr val="tx2">
                    <a:lumMod val="75000"/>
                  </a:schemeClr>
                </a:solidFill>
              </a:rPr>
              <a:t>new Strategy for Ecological Public </a:t>
            </a:r>
            <a:r>
              <a:rPr lang="en-GB" sz="1400" dirty="0" smtClean="0">
                <a:solidFill>
                  <a:schemeClr val="tx2">
                    <a:lumMod val="75000"/>
                  </a:schemeClr>
                </a:solidFill>
              </a:rPr>
              <a:t>Procurement and Green Criteria revision and update;</a:t>
            </a:r>
            <a:endParaRPr lang="en-GB" sz="1400" dirty="0">
              <a:solidFill>
                <a:schemeClr val="tx2">
                  <a:lumMod val="75000"/>
                </a:schemeClr>
              </a:solidFill>
            </a:endParaRPr>
          </a:p>
          <a:p>
            <a:pPr marL="361950" lvl="2" indent="-90488" algn="just" eaLnBrk="0" hangingPunct="0">
              <a:lnSpc>
                <a:spcPct val="150000"/>
              </a:lnSpc>
              <a:spcBef>
                <a:spcPts val="600"/>
              </a:spcBef>
              <a:spcAft>
                <a:spcPts val="0"/>
              </a:spcAft>
              <a:buFont typeface="Arial" pitchFamily="34" charset="0"/>
              <a:buChar char="•"/>
            </a:pPr>
            <a:r>
              <a:rPr lang="en-GB" sz="1400" dirty="0">
                <a:solidFill>
                  <a:schemeClr val="tx2">
                    <a:lumMod val="75000"/>
                  </a:schemeClr>
                </a:solidFill>
              </a:rPr>
              <a:t>Develop the Technological Model, </a:t>
            </a:r>
            <a:r>
              <a:rPr lang="en-GB" sz="1400" dirty="0" smtClean="0">
                <a:solidFill>
                  <a:schemeClr val="tx2">
                    <a:lumMod val="75000"/>
                  </a:schemeClr>
                </a:solidFill>
              </a:rPr>
              <a:t>end-to-end, full </a:t>
            </a:r>
            <a:r>
              <a:rPr lang="en-GB" sz="1400" dirty="0">
                <a:solidFill>
                  <a:schemeClr val="tx2">
                    <a:lumMod val="75000"/>
                  </a:schemeClr>
                </a:solidFill>
              </a:rPr>
              <a:t>scale and </a:t>
            </a:r>
            <a:r>
              <a:rPr lang="en-GB" sz="1400" dirty="0" smtClean="0">
                <a:solidFill>
                  <a:schemeClr val="tx2">
                    <a:lumMod val="75000"/>
                  </a:schemeClr>
                </a:solidFill>
              </a:rPr>
              <a:t>integration;</a:t>
            </a:r>
            <a:endParaRPr lang="en-GB" sz="1400" dirty="0">
              <a:solidFill>
                <a:schemeClr val="tx2">
                  <a:lumMod val="75000"/>
                </a:schemeClr>
              </a:solidFill>
            </a:endParaRPr>
          </a:p>
          <a:p>
            <a:pPr marL="361950" lvl="2" indent="-90488" algn="just" eaLnBrk="0" hangingPunct="0">
              <a:lnSpc>
                <a:spcPct val="150000"/>
              </a:lnSpc>
              <a:spcBef>
                <a:spcPts val="600"/>
              </a:spcBef>
              <a:spcAft>
                <a:spcPts val="0"/>
              </a:spcAft>
              <a:buFont typeface="Arial" pitchFamily="34" charset="0"/>
              <a:buChar char="•"/>
            </a:pPr>
            <a:r>
              <a:rPr lang="en-GB" sz="1400" dirty="0">
                <a:solidFill>
                  <a:schemeClr val="tx2">
                    <a:lumMod val="75000"/>
                  </a:schemeClr>
                </a:solidFill>
              </a:rPr>
              <a:t>Conducting training and awareness sessions, skills development and </a:t>
            </a:r>
            <a:r>
              <a:rPr lang="en-GB" sz="1400" dirty="0" smtClean="0">
                <a:solidFill>
                  <a:schemeClr val="tx2">
                    <a:lumMod val="75000"/>
                  </a:schemeClr>
                </a:solidFill>
              </a:rPr>
              <a:t>use of electronic </a:t>
            </a:r>
            <a:r>
              <a:rPr lang="en-GB" sz="1400" dirty="0">
                <a:solidFill>
                  <a:schemeClr val="tx2">
                    <a:lumMod val="75000"/>
                  </a:schemeClr>
                </a:solidFill>
              </a:rPr>
              <a:t>means </a:t>
            </a:r>
            <a:r>
              <a:rPr lang="en-GB" sz="1400" dirty="0" smtClean="0">
                <a:solidFill>
                  <a:schemeClr val="tx2">
                    <a:lumMod val="75000"/>
                  </a:schemeClr>
                </a:solidFill>
              </a:rPr>
              <a:t>to </a:t>
            </a:r>
            <a:r>
              <a:rPr lang="en-GB" sz="1400" dirty="0">
                <a:solidFill>
                  <a:schemeClr val="tx2">
                    <a:lumMod val="75000"/>
                  </a:schemeClr>
                </a:solidFill>
              </a:rPr>
              <a:t>support </a:t>
            </a:r>
            <a:r>
              <a:rPr lang="en-GB" sz="1400" dirty="0" smtClean="0">
                <a:solidFill>
                  <a:schemeClr val="tx2">
                    <a:lumMod val="75000"/>
                  </a:schemeClr>
                </a:solidFill>
              </a:rPr>
              <a:t>public procurement;</a:t>
            </a:r>
            <a:endParaRPr lang="en-GB" sz="1400" dirty="0">
              <a:solidFill>
                <a:schemeClr val="tx2">
                  <a:lumMod val="75000"/>
                </a:schemeClr>
              </a:solidFill>
            </a:endParaRPr>
          </a:p>
          <a:p>
            <a:pPr marL="361950" lvl="2" indent="-90488" algn="just" eaLnBrk="0" hangingPunct="0">
              <a:lnSpc>
                <a:spcPct val="150000"/>
              </a:lnSpc>
              <a:spcBef>
                <a:spcPts val="600"/>
              </a:spcBef>
              <a:spcAft>
                <a:spcPts val="0"/>
              </a:spcAft>
              <a:buFont typeface="Arial" pitchFamily="34" charset="0"/>
              <a:buChar char="•"/>
            </a:pPr>
            <a:r>
              <a:rPr lang="en-GB" sz="1400" dirty="0">
                <a:solidFill>
                  <a:schemeClr val="tx2">
                    <a:lumMod val="75000"/>
                  </a:schemeClr>
                </a:solidFill>
              </a:rPr>
              <a:t>Monitoring </a:t>
            </a:r>
            <a:r>
              <a:rPr lang="en-GB" sz="1400" dirty="0" smtClean="0">
                <a:solidFill>
                  <a:schemeClr val="tx2">
                    <a:lumMod val="75000"/>
                  </a:schemeClr>
                </a:solidFill>
              </a:rPr>
              <a:t>results </a:t>
            </a:r>
            <a:r>
              <a:rPr lang="en-GB" sz="1400" dirty="0">
                <a:solidFill>
                  <a:schemeClr val="tx2">
                    <a:lumMod val="75000"/>
                  </a:schemeClr>
                </a:solidFill>
              </a:rPr>
              <a:t>and performance of the framework agreements</a:t>
            </a:r>
            <a:r>
              <a:rPr lang="en-GB" sz="1400" dirty="0" smtClean="0">
                <a:solidFill>
                  <a:schemeClr val="tx2">
                    <a:lumMod val="75000"/>
                  </a:schemeClr>
                </a:solidFill>
              </a:rPr>
              <a:t>.</a:t>
            </a:r>
            <a:endParaRPr lang="en-GB" sz="1400" dirty="0">
              <a:solidFill>
                <a:schemeClr val="tx2">
                  <a:lumMod val="75000"/>
                </a:schemeClr>
              </a:solidFill>
            </a:endParaRPr>
          </a:p>
        </p:txBody>
      </p:sp>
      <p:sp>
        <p:nvSpPr>
          <p:cNvPr id="9" name="Rectangle 8"/>
          <p:cNvSpPr/>
          <p:nvPr/>
        </p:nvSpPr>
        <p:spPr>
          <a:xfrm>
            <a:off x="198000" y="756000"/>
            <a:ext cx="8766488" cy="338554"/>
          </a:xfrm>
          <a:prstGeom prst="rect">
            <a:avLst/>
          </a:prstGeom>
        </p:spPr>
        <p:txBody>
          <a:bodyPr wrap="square">
            <a:spAutoFit/>
          </a:bodyPr>
          <a:lstStyle/>
          <a:p>
            <a:pPr lvl="0" algn="ctr"/>
            <a:r>
              <a:rPr lang="en-GB" sz="1600" b="1" dirty="0" smtClean="0">
                <a:solidFill>
                  <a:schemeClr val="tx2">
                    <a:lumMod val="75000"/>
                  </a:schemeClr>
                </a:solidFill>
                <a:latin typeface="+mn-lt"/>
              </a:rPr>
              <a:t>Public Procurement in Portugal</a:t>
            </a:r>
          </a:p>
        </p:txBody>
      </p:sp>
      <p:sp>
        <p:nvSpPr>
          <p:cNvPr id="10" name="Rounded Rectangle 9"/>
          <p:cNvSpPr/>
          <p:nvPr/>
        </p:nvSpPr>
        <p:spPr>
          <a:xfrm>
            <a:off x="755576" y="5949280"/>
            <a:ext cx="7992888" cy="432048"/>
          </a:xfrm>
          <a:prstGeom prst="roundRect">
            <a:avLst/>
          </a:prstGeom>
          <a:solidFill>
            <a:schemeClr val="tx2"/>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bg1"/>
                </a:solidFill>
              </a:rPr>
              <a:t>Maintaining sustainability and delivering value</a:t>
            </a:r>
            <a:endParaRPr lang="en-GB" sz="16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TextBox 7"/>
          <p:cNvSpPr txBox="1"/>
          <p:nvPr/>
        </p:nvSpPr>
        <p:spPr>
          <a:xfrm>
            <a:off x="179512" y="2492896"/>
            <a:ext cx="8784976" cy="1754326"/>
          </a:xfrm>
          <a:prstGeom prst="rect">
            <a:avLst/>
          </a:prstGeom>
          <a:noFill/>
        </p:spPr>
        <p:txBody>
          <a:bodyPr wrap="square" rtlCol="0">
            <a:spAutoFit/>
          </a:bodyPr>
          <a:lstStyle/>
          <a:p>
            <a:pPr algn="ctr"/>
            <a:r>
              <a:rPr lang="pt-PT" sz="3600" dirty="0" err="1" smtClean="0"/>
              <a:t>Thank</a:t>
            </a:r>
            <a:r>
              <a:rPr lang="pt-PT" sz="3600" dirty="0" smtClean="0"/>
              <a:t> </a:t>
            </a:r>
            <a:r>
              <a:rPr lang="pt-PT" sz="3600" dirty="0" err="1" smtClean="0"/>
              <a:t>You</a:t>
            </a:r>
            <a:endParaRPr lang="pt-PT" sz="3600" dirty="0" smtClean="0"/>
          </a:p>
          <a:p>
            <a:pPr algn="ctr"/>
            <a:endParaRPr lang="pt-PT" sz="3600" dirty="0" smtClean="0"/>
          </a:p>
          <a:p>
            <a:pPr algn="ctr"/>
            <a:r>
              <a:rPr lang="pt-PT" sz="3600" dirty="0" err="1" smtClean="0"/>
              <a:t>paulo.magina@espap.pt</a:t>
            </a:r>
            <a:endParaRPr lang="pt-PT"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Content Placeholder 2"/>
          <p:cNvSpPr txBox="1">
            <a:spLocks/>
          </p:cNvSpPr>
          <p:nvPr/>
        </p:nvSpPr>
        <p:spPr>
          <a:xfrm>
            <a:off x="755577" y="1485312"/>
            <a:ext cx="7560840" cy="4752000"/>
          </a:xfrm>
          <a:prstGeom prst="rect">
            <a:avLst/>
          </a:prstGeom>
          <a:ln>
            <a:noFill/>
          </a:ln>
        </p:spPr>
        <p:txBody>
          <a:bodyPr lIns="72000" tIns="0" rIns="72000" bIns="0"/>
          <a:lstStyle/>
          <a:p>
            <a:pPr marL="285750" indent="-285750" algn="just" eaLnBrk="0" hangingPunct="0">
              <a:lnSpc>
                <a:spcPct val="150000"/>
              </a:lnSpc>
              <a:spcBef>
                <a:spcPts val="600"/>
              </a:spcBef>
              <a:spcAft>
                <a:spcPts val="0"/>
              </a:spcAft>
            </a:pPr>
            <a:r>
              <a:rPr lang="en-US" sz="1400" b="1" dirty="0" smtClean="0">
                <a:solidFill>
                  <a:schemeClr val="tx2"/>
                </a:solidFill>
                <a:latin typeface="+mn-lt"/>
              </a:rPr>
              <a:t>Main features:</a:t>
            </a:r>
          </a:p>
          <a:p>
            <a:pPr marL="541338" lvl="1" indent="-179388" algn="just" eaLnBrk="0" hangingPunct="0">
              <a:lnSpc>
                <a:spcPct val="150000"/>
              </a:lnSpc>
              <a:spcBef>
                <a:spcPct val="20000"/>
              </a:spcBef>
              <a:spcAft>
                <a:spcPct val="50000"/>
              </a:spcAft>
              <a:buClr>
                <a:schemeClr val="tx2"/>
              </a:buClr>
              <a:buFont typeface="Calibri" pitchFamily="34" charset="0"/>
              <a:buChar char="•"/>
              <a:defRPr/>
            </a:pPr>
            <a:r>
              <a:rPr lang="en-GB" sz="1400" dirty="0" smtClean="0">
                <a:solidFill>
                  <a:schemeClr val="tx2">
                    <a:lumMod val="75000"/>
                  </a:schemeClr>
                </a:solidFill>
              </a:rPr>
              <a:t>Established in 2007, as part of a broader reform</a:t>
            </a:r>
            <a:r>
              <a:rPr lang="en-US" sz="1400" dirty="0" smtClean="0">
                <a:solidFill>
                  <a:schemeClr val="tx2">
                    <a:lumMod val="75000"/>
                  </a:schemeClr>
                </a:solidFill>
                <a:ea typeface="Verdana" pitchFamily="34" charset="0"/>
                <a:cs typeface="Verdana" pitchFamily="34" charset="0"/>
              </a:rPr>
              <a:t> </a:t>
            </a:r>
            <a:r>
              <a:rPr lang="en-US" sz="1400" dirty="0" smtClean="0">
                <a:solidFill>
                  <a:schemeClr val="tx2">
                    <a:lumMod val="75000"/>
                  </a:schemeClr>
                </a:solidFill>
                <a:ea typeface="Verdana" pitchFamily="34" charset="0"/>
                <a:cs typeface="Verdana" pitchFamily="34" charset="0"/>
              </a:rPr>
              <a:t>aiming a new organization</a:t>
            </a:r>
            <a:r>
              <a:rPr lang="en-US" sz="1400" dirty="0" smtClean="0">
                <a:solidFill>
                  <a:schemeClr val="tx2">
                    <a:lumMod val="75000"/>
                  </a:schemeClr>
                </a:solidFill>
                <a:ea typeface="Verdana" pitchFamily="34" charset="0"/>
                <a:cs typeface="Verdana" pitchFamily="34" charset="0"/>
              </a:rPr>
              <a:t>, professionalization and modernization of public </a:t>
            </a:r>
            <a:r>
              <a:rPr lang="en-US" sz="1400" dirty="0" smtClean="0">
                <a:solidFill>
                  <a:schemeClr val="tx2">
                    <a:lumMod val="75000"/>
                  </a:schemeClr>
                </a:solidFill>
                <a:ea typeface="Verdana" pitchFamily="34" charset="0"/>
                <a:cs typeface="Verdana" pitchFamily="34" charset="0"/>
              </a:rPr>
              <a:t>procurement in Portugal.;</a:t>
            </a:r>
            <a:endParaRPr lang="en-GB" sz="1400" dirty="0" smtClean="0">
              <a:solidFill>
                <a:schemeClr val="tx2">
                  <a:lumMod val="75000"/>
                </a:schemeClr>
              </a:solidFill>
            </a:endParaRPr>
          </a:p>
          <a:p>
            <a:pPr marL="541338" lvl="1" indent="-179388" algn="just" eaLnBrk="0" hangingPunct="0">
              <a:lnSpc>
                <a:spcPct val="150000"/>
              </a:lnSpc>
              <a:spcBef>
                <a:spcPct val="20000"/>
              </a:spcBef>
              <a:spcAft>
                <a:spcPct val="50000"/>
              </a:spcAft>
              <a:buClr>
                <a:schemeClr val="tx2"/>
              </a:buClr>
              <a:buFont typeface="Calibri" pitchFamily="34" charset="0"/>
              <a:buChar char="•"/>
              <a:defRPr/>
            </a:pPr>
            <a:r>
              <a:rPr lang="en-GB" sz="1400" dirty="0" smtClean="0">
                <a:solidFill>
                  <a:schemeClr val="tx2">
                    <a:lumMod val="75000"/>
                  </a:schemeClr>
                </a:solidFill>
              </a:rPr>
              <a:t>Hybrid </a:t>
            </a:r>
            <a:r>
              <a:rPr lang="en-GB" sz="1400" dirty="0" smtClean="0">
                <a:solidFill>
                  <a:schemeClr val="tx2">
                    <a:lumMod val="75000"/>
                  </a:schemeClr>
                </a:solidFill>
              </a:rPr>
              <a:t>model of management of the NSPP, based on a central management entity – NAPP - articulated with ministerial purchasing units (MPU) and purchasing entities, operating in a network;</a:t>
            </a:r>
          </a:p>
          <a:p>
            <a:pPr marL="541338" lvl="1" indent="-179388" algn="just" eaLnBrk="0" hangingPunct="0">
              <a:lnSpc>
                <a:spcPct val="150000"/>
              </a:lnSpc>
              <a:spcBef>
                <a:spcPct val="20000"/>
              </a:spcBef>
              <a:spcAft>
                <a:spcPct val="50000"/>
              </a:spcAft>
              <a:buClr>
                <a:schemeClr val="tx2"/>
              </a:buClr>
              <a:buFont typeface="Calibri" pitchFamily="34" charset="0"/>
              <a:buChar char="•"/>
              <a:defRPr/>
            </a:pPr>
            <a:r>
              <a:rPr lang="en-GB" sz="1400" dirty="0" smtClean="0">
                <a:solidFill>
                  <a:schemeClr val="tx2">
                    <a:lumMod val="75000"/>
                  </a:schemeClr>
                </a:solidFill>
              </a:rPr>
              <a:t>Integration of:</a:t>
            </a:r>
          </a:p>
          <a:p>
            <a:pPr marL="998538" lvl="2" indent="-179388" algn="just" eaLnBrk="0" hangingPunct="0">
              <a:lnSpc>
                <a:spcPct val="150000"/>
              </a:lnSpc>
              <a:spcBef>
                <a:spcPct val="20000"/>
              </a:spcBef>
              <a:spcAft>
                <a:spcPct val="50000"/>
              </a:spcAft>
              <a:buClr>
                <a:schemeClr val="tx2"/>
              </a:buClr>
              <a:buFont typeface="Courier New" pitchFamily="49" charset="0"/>
              <a:buChar char="o"/>
              <a:defRPr/>
            </a:pPr>
            <a:r>
              <a:rPr lang="en-GB" sz="1400" dirty="0" smtClean="0">
                <a:solidFill>
                  <a:schemeClr val="tx2">
                    <a:lumMod val="75000"/>
                  </a:schemeClr>
                </a:solidFill>
              </a:rPr>
              <a:t>purchasing entities by lay – “Mandatory entities”</a:t>
            </a:r>
          </a:p>
          <a:p>
            <a:pPr marL="998538" lvl="2" indent="-179388" algn="just" eaLnBrk="0" hangingPunct="0">
              <a:lnSpc>
                <a:spcPct val="150000"/>
              </a:lnSpc>
              <a:spcBef>
                <a:spcPct val="20000"/>
              </a:spcBef>
              <a:spcAft>
                <a:spcPct val="50000"/>
              </a:spcAft>
              <a:buClr>
                <a:schemeClr val="tx2"/>
              </a:buClr>
              <a:buFont typeface="Courier New" pitchFamily="49" charset="0"/>
              <a:buChar char="o"/>
              <a:defRPr/>
            </a:pPr>
            <a:r>
              <a:rPr lang="en-GB" sz="1400" dirty="0" smtClean="0">
                <a:solidFill>
                  <a:schemeClr val="tx2">
                    <a:lumMod val="75000"/>
                  </a:schemeClr>
                </a:solidFill>
              </a:rPr>
              <a:t>purchasing voluntary entities;	</a:t>
            </a:r>
          </a:p>
          <a:p>
            <a:pPr marL="541338" lvl="1" indent="-179388" algn="just" eaLnBrk="0" hangingPunct="0">
              <a:lnSpc>
                <a:spcPct val="150000"/>
              </a:lnSpc>
              <a:spcBef>
                <a:spcPct val="20000"/>
              </a:spcBef>
              <a:spcAft>
                <a:spcPct val="50000"/>
              </a:spcAft>
              <a:buClr>
                <a:schemeClr val="tx2"/>
              </a:buClr>
              <a:buFont typeface="Calibri" pitchFamily="34" charset="0"/>
              <a:buChar char="•"/>
              <a:defRPr/>
            </a:pPr>
            <a:r>
              <a:rPr lang="en-GB" sz="1400" dirty="0" smtClean="0">
                <a:solidFill>
                  <a:schemeClr val="tx2">
                    <a:lumMod val="75000"/>
                  </a:schemeClr>
                </a:solidFill>
              </a:rPr>
              <a:t>Centralisation of the purchasing at NAPP or MPU;</a:t>
            </a:r>
          </a:p>
          <a:p>
            <a:pPr marL="541338" lvl="1" indent="-179388" algn="just" eaLnBrk="0" hangingPunct="0">
              <a:lnSpc>
                <a:spcPct val="150000"/>
              </a:lnSpc>
              <a:spcBef>
                <a:spcPct val="20000"/>
              </a:spcBef>
              <a:spcAft>
                <a:spcPct val="50000"/>
              </a:spcAft>
              <a:buClr>
                <a:schemeClr val="tx2"/>
              </a:buClr>
              <a:buFont typeface="Calibri" pitchFamily="34" charset="0"/>
              <a:buChar char="•"/>
              <a:defRPr/>
            </a:pPr>
            <a:r>
              <a:rPr lang="en-GB" sz="1400" dirty="0" smtClean="0">
                <a:solidFill>
                  <a:schemeClr val="tx2">
                    <a:lumMod val="75000"/>
                  </a:schemeClr>
                </a:solidFill>
              </a:rPr>
              <a:t>Acquisition under framework agreements established by NAPP;</a:t>
            </a:r>
          </a:p>
          <a:p>
            <a:pPr marL="541338" lvl="1" indent="-179388" algn="just" eaLnBrk="0" hangingPunct="0">
              <a:lnSpc>
                <a:spcPct val="150000"/>
              </a:lnSpc>
              <a:spcBef>
                <a:spcPct val="20000"/>
              </a:spcBef>
              <a:spcAft>
                <a:spcPct val="50000"/>
              </a:spcAft>
              <a:buClr>
                <a:schemeClr val="tx2"/>
              </a:buClr>
              <a:buFont typeface="Calibri" pitchFamily="34" charset="0"/>
              <a:buChar char="•"/>
              <a:defRPr/>
            </a:pPr>
            <a:r>
              <a:rPr lang="en-US" sz="1400" dirty="0" smtClean="0">
                <a:solidFill>
                  <a:schemeClr val="tx2">
                    <a:lumMod val="75000"/>
                  </a:schemeClr>
                </a:solidFill>
              </a:rPr>
              <a:t>e-Tendering and e-awarding are mandatory in public procurement since November 2009 </a:t>
            </a:r>
          </a:p>
          <a:p>
            <a:pPr marL="742950" lvl="1" indent="-285750" algn="just" eaLnBrk="0" hangingPunct="0">
              <a:lnSpc>
                <a:spcPct val="150000"/>
              </a:lnSpc>
              <a:spcBef>
                <a:spcPts val="600"/>
              </a:spcBef>
              <a:spcAft>
                <a:spcPts val="0"/>
              </a:spcAft>
              <a:buBlip>
                <a:blip r:embed="rId3"/>
              </a:buBlip>
            </a:pPr>
            <a:endParaRPr lang="en-GB" sz="1400" dirty="0" smtClean="0">
              <a:latin typeface="+mn-lt"/>
            </a:endParaRPr>
          </a:p>
        </p:txBody>
      </p:sp>
      <p:sp>
        <p:nvSpPr>
          <p:cNvPr id="9" name="Rectangle 8"/>
          <p:cNvSpPr/>
          <p:nvPr/>
        </p:nvSpPr>
        <p:spPr>
          <a:xfrm>
            <a:off x="197165" y="756000"/>
            <a:ext cx="8767323" cy="338554"/>
          </a:xfrm>
          <a:prstGeom prst="rect">
            <a:avLst/>
          </a:prstGeom>
        </p:spPr>
        <p:txBody>
          <a:bodyPr wrap="square">
            <a:spAutoFit/>
          </a:bodyPr>
          <a:lstStyle/>
          <a:p>
            <a:pPr fontAlgn="auto">
              <a:spcAft>
                <a:spcPts val="0"/>
              </a:spcAft>
              <a:defRPr/>
            </a:pPr>
            <a:r>
              <a:rPr lang="en-GB" sz="1600" b="1" dirty="0" smtClean="0">
                <a:solidFill>
                  <a:schemeClr val="tx2"/>
                </a:solidFill>
                <a:latin typeface="+mn-lt"/>
              </a:rPr>
              <a:t>The National System of Public Procurement (NSPP)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10" name="Content Placeholder 2"/>
          <p:cNvSpPr txBox="1">
            <a:spLocks/>
          </p:cNvSpPr>
          <p:nvPr/>
        </p:nvSpPr>
        <p:spPr>
          <a:xfrm>
            <a:off x="317060" y="1505598"/>
            <a:ext cx="4181140" cy="4875730"/>
          </a:xfrm>
          <a:prstGeom prst="rect">
            <a:avLst/>
          </a:prstGeom>
          <a:ln>
            <a:noFill/>
          </a:ln>
        </p:spPr>
        <p:txBody>
          <a:bodyPr lIns="108000" tIns="108000" rIns="108000" bIns="108000"/>
          <a:lstStyle/>
          <a:p>
            <a:pPr marL="0" marR="0" lvl="1" algn="just" eaLnBrk="0" fontAlgn="auto" hangingPunct="0">
              <a:lnSpc>
                <a:spcPct val="150000"/>
              </a:lnSpc>
              <a:spcBef>
                <a:spcPts val="600"/>
              </a:spcBef>
              <a:spcAft>
                <a:spcPts val="0"/>
              </a:spcAft>
              <a:buClrTx/>
              <a:buSzTx/>
              <a:tabLst/>
              <a:defRPr/>
            </a:pPr>
            <a:r>
              <a:rPr lang="en-GB" sz="1200" b="1" dirty="0" smtClean="0">
                <a:solidFill>
                  <a:schemeClr val="tx2">
                    <a:lumMod val="75000"/>
                  </a:schemeClr>
                </a:solidFill>
                <a:latin typeface="+mn-lt"/>
              </a:rPr>
              <a:t>NAPP</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Defines, by means of regulation, the working rules of NSPP; </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Launches international public tenders in categories of goods or services aiming to award framework agreements.</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Provides the required support to MPUs, mandatory and voluntary entities in what relates to NSPP, the awarded framework agreements and tendering processes;</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Leads centralised call off procedures for defined categories (vehicles and insurance);</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Manages and supervises the centralised technological tools developed to support  e-procurement procedures.</a:t>
            </a:r>
            <a:endParaRPr lang="pt-BR" sz="1200" dirty="0" smtClean="0">
              <a:solidFill>
                <a:schemeClr val="tx2">
                  <a:lumMod val="75000"/>
                </a:schemeClr>
              </a:solidFill>
              <a:latin typeface="+mn-lt"/>
            </a:endParaRPr>
          </a:p>
        </p:txBody>
      </p:sp>
      <p:sp>
        <p:nvSpPr>
          <p:cNvPr id="11" name="Title 1"/>
          <p:cNvSpPr txBox="1">
            <a:spLocks/>
          </p:cNvSpPr>
          <p:nvPr/>
        </p:nvSpPr>
        <p:spPr>
          <a:xfrm>
            <a:off x="197635" y="756000"/>
            <a:ext cx="8766853" cy="360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chemeClr val="tx2">
                    <a:lumMod val="75000"/>
                  </a:schemeClr>
                </a:solidFill>
                <a:effectLst/>
                <a:uLnTx/>
                <a:uFillTx/>
                <a:latin typeface="+mn-lt"/>
                <a:ea typeface="+mj-ea"/>
                <a:cs typeface="+mj-cs"/>
              </a:rPr>
              <a:t>The National System of Public Purchasing </a:t>
            </a:r>
            <a:r>
              <a:rPr kumimoji="0" lang="pt-BR" sz="1600" b="1" i="0" u="none" strike="noStrike" kern="1200" cap="none" spc="0" normalizeH="0" baseline="0" noProof="0" dirty="0" smtClean="0">
                <a:ln>
                  <a:noFill/>
                </a:ln>
                <a:solidFill>
                  <a:schemeClr val="tx2">
                    <a:lumMod val="75000"/>
                  </a:schemeClr>
                </a:solidFill>
                <a:effectLst/>
                <a:uLnTx/>
                <a:uFillTx/>
                <a:latin typeface="+mn-lt"/>
                <a:ea typeface="+mj-ea"/>
                <a:cs typeface="+mj-cs"/>
              </a:rPr>
              <a:t>(NSPP)</a:t>
            </a:r>
            <a:endParaRPr kumimoji="0" lang="pt-PT" sz="1600" b="1" i="0" u="none" strike="noStrike" kern="1200" cap="none" spc="0" normalizeH="0" baseline="0" noProof="0" dirty="0">
              <a:ln>
                <a:noFill/>
              </a:ln>
              <a:solidFill>
                <a:schemeClr val="tx2">
                  <a:lumMod val="75000"/>
                </a:schemeClr>
              </a:solidFill>
              <a:effectLst/>
              <a:uLnTx/>
              <a:uFillTx/>
              <a:latin typeface="+mn-lt"/>
              <a:ea typeface="+mj-ea"/>
              <a:cs typeface="+mj-cs"/>
            </a:endParaRPr>
          </a:p>
        </p:txBody>
      </p:sp>
      <p:sp>
        <p:nvSpPr>
          <p:cNvPr id="12" name="Content Placeholder 2"/>
          <p:cNvSpPr txBox="1">
            <a:spLocks/>
          </p:cNvSpPr>
          <p:nvPr/>
        </p:nvSpPr>
        <p:spPr>
          <a:xfrm>
            <a:off x="4644008" y="1545563"/>
            <a:ext cx="4176464" cy="4595975"/>
          </a:xfrm>
          <a:prstGeom prst="rect">
            <a:avLst/>
          </a:prstGeom>
          <a:ln>
            <a:noFill/>
          </a:ln>
        </p:spPr>
        <p:txBody>
          <a:bodyPr lIns="108000" tIns="108000" rIns="108000" bIns="108000"/>
          <a:lstStyle/>
          <a:p>
            <a:pPr marL="0" marR="0" lvl="1" algn="just" eaLnBrk="0" fontAlgn="auto" hangingPunct="0">
              <a:lnSpc>
                <a:spcPct val="150000"/>
              </a:lnSpc>
              <a:spcBef>
                <a:spcPts val="600"/>
              </a:spcBef>
              <a:spcAft>
                <a:spcPts val="0"/>
              </a:spcAft>
              <a:buClrTx/>
              <a:buSzTx/>
              <a:tabLst/>
              <a:defRPr/>
            </a:pPr>
            <a:r>
              <a:rPr lang="en-GB" sz="1200" b="1" dirty="0" smtClean="0">
                <a:solidFill>
                  <a:schemeClr val="tx2">
                    <a:lumMod val="75000"/>
                  </a:schemeClr>
                </a:solidFill>
                <a:latin typeface="+mn-lt"/>
              </a:rPr>
              <a:t>MPU </a:t>
            </a:r>
            <a:endParaRPr lang="en-GB" sz="1200" b="1" u="sng" dirty="0" smtClean="0">
              <a:solidFill>
                <a:schemeClr val="tx2">
                  <a:lumMod val="75000"/>
                </a:schemeClr>
              </a:solidFill>
              <a:latin typeface="+mn-lt"/>
            </a:endParaRP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Are pivotal amongst NAPP and all mandatory entities operating under each Ministry (links / network system);</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Collect, validate and compile data on public purchasing from all entities operating under their respective Ministry; </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Launch call offs under the framework agreements for the categories, on behalf of the mandatory entities; </a:t>
            </a:r>
          </a:p>
          <a:p>
            <a:pPr marL="90488" lvl="1" indent="-90488" algn="just"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Prepare and submit yearly to NAPP their Annual Ministerial Plan for Public Purchasing.  NAPP will then compile the data submitted by all MPUs, prepares and submits the National Plan for Public Purchasing to the Minister of Finance.</a:t>
            </a:r>
            <a:endParaRPr lang="en-GB" sz="1200" dirty="0" smtClean="0">
              <a:solidFill>
                <a:schemeClr val="tx2">
                  <a:lumMod val="75000"/>
                </a:schemeClr>
              </a:solidFill>
              <a:latin typeface="+mn-lt"/>
              <a:ea typeface="Verdana" pitchFamily="34" charset="0"/>
              <a:cs typeface="Verdana" pitchFamily="34" charset="0"/>
            </a:endParaRPr>
          </a:p>
          <a:p>
            <a:pPr marL="0" marR="0" lvl="1" algn="just" eaLnBrk="0" fontAlgn="auto" hangingPunct="0">
              <a:lnSpc>
                <a:spcPct val="150000"/>
              </a:lnSpc>
              <a:spcBef>
                <a:spcPts val="600"/>
              </a:spcBef>
              <a:spcAft>
                <a:spcPts val="0"/>
              </a:spcAft>
              <a:buClrTx/>
              <a:buSzTx/>
              <a:tabLst/>
              <a:defRPr/>
            </a:pPr>
            <a:endParaRPr lang="pt-BR" sz="1200" u="sng" dirty="0" smtClean="0">
              <a:solidFill>
                <a:schemeClr val="tx2">
                  <a:lumMod val="75000"/>
                </a:schemeClr>
              </a:solidFill>
              <a:latin typeface="+mn-lt"/>
            </a:endParaRPr>
          </a:p>
          <a:p>
            <a:pPr marL="342900" marR="0" lvl="1" indent="-342900" algn="just" eaLnBrk="0" fontAlgn="auto" hangingPunct="0">
              <a:lnSpc>
                <a:spcPct val="150000"/>
              </a:lnSpc>
              <a:spcBef>
                <a:spcPts val="600"/>
              </a:spcBef>
              <a:spcAft>
                <a:spcPts val="0"/>
              </a:spcAft>
              <a:buClrTx/>
              <a:buSzTx/>
              <a:buBlip>
                <a:blip r:embed="rId3"/>
              </a:buBlip>
              <a:tabLst/>
              <a:defRPr/>
            </a:pPr>
            <a:endParaRPr lang="pt-BR" sz="1200" dirty="0" smtClean="0">
              <a:solidFill>
                <a:schemeClr val="tx2">
                  <a:lumMod val="75000"/>
                </a:schemeClr>
              </a:solidFill>
              <a:latin typeface="+mn-lt"/>
            </a:endParaRPr>
          </a:p>
          <a:p>
            <a:pPr marL="342900" marR="0" lvl="1" indent="-342900" algn="just" eaLnBrk="0" fontAlgn="auto" hangingPunct="0">
              <a:lnSpc>
                <a:spcPct val="150000"/>
              </a:lnSpc>
              <a:spcBef>
                <a:spcPts val="600"/>
              </a:spcBef>
              <a:spcAft>
                <a:spcPts val="0"/>
              </a:spcAft>
              <a:buClrTx/>
              <a:buSzTx/>
              <a:buBlip>
                <a:blip r:embed="rId3"/>
              </a:buBlip>
              <a:tabLst/>
              <a:defRPr/>
            </a:pPr>
            <a:endParaRPr lang="pt-BR" sz="1200" dirty="0" smtClean="0">
              <a:solidFill>
                <a:schemeClr val="tx2">
                  <a:lumMod val="75000"/>
                </a:schemeClr>
              </a:solidFill>
              <a:latin typeface="+mn-lt"/>
            </a:endParaRPr>
          </a:p>
          <a:p>
            <a:pPr marL="342900" marR="0" lvl="1" indent="-342900" algn="just" eaLnBrk="0" fontAlgn="auto" hangingPunct="0">
              <a:lnSpc>
                <a:spcPct val="150000"/>
              </a:lnSpc>
              <a:spcBef>
                <a:spcPts val="600"/>
              </a:spcBef>
              <a:spcAft>
                <a:spcPts val="0"/>
              </a:spcAft>
              <a:buClrTx/>
              <a:buSzTx/>
              <a:tabLst/>
              <a:defRPr/>
            </a:pPr>
            <a:endParaRPr lang="pt-BR" sz="1200" dirty="0" smtClean="0">
              <a:solidFill>
                <a:schemeClr val="tx2">
                  <a:lumMod val="75000"/>
                </a:schemeClr>
              </a:solidFill>
              <a:latin typeface="+mn-lt"/>
            </a:endParaRPr>
          </a:p>
          <a:p>
            <a:pPr marL="342900" marR="0" lvl="1" indent="-342900" algn="just" eaLnBrk="0" fontAlgn="auto" hangingPunct="0">
              <a:lnSpc>
                <a:spcPct val="150000"/>
              </a:lnSpc>
              <a:spcBef>
                <a:spcPts val="600"/>
              </a:spcBef>
              <a:spcAft>
                <a:spcPts val="0"/>
              </a:spcAft>
              <a:buClrTx/>
              <a:buSzTx/>
              <a:buBlip>
                <a:blip r:embed="rId3"/>
              </a:buBlip>
              <a:tabLst/>
              <a:defRPr/>
            </a:pPr>
            <a:endParaRPr lang="pt-BR" sz="1200" dirty="0" smtClean="0">
              <a:solidFill>
                <a:schemeClr val="tx2">
                  <a:lumMod val="75000"/>
                </a:schemeClr>
              </a:solidFill>
              <a:latin typeface="+mn-lt"/>
            </a:endParaRPr>
          </a:p>
          <a:p>
            <a:pPr algn="just">
              <a:lnSpc>
                <a:spcPct val="150000"/>
              </a:lnSpc>
              <a:spcBef>
                <a:spcPts val="600"/>
              </a:spcBef>
              <a:spcAft>
                <a:spcPts val="0"/>
              </a:spcAft>
            </a:pPr>
            <a:r>
              <a:rPr lang="pt-BR" sz="1200" dirty="0" smtClean="0">
                <a:solidFill>
                  <a:schemeClr val="tx2">
                    <a:lumMod val="75000"/>
                  </a:schemeClr>
                </a:solidFill>
                <a:latin typeface="+mn-lt"/>
              </a:rPr>
              <a:t>	</a:t>
            </a:r>
          </a:p>
        </p:txBody>
      </p:sp>
      <p:sp>
        <p:nvSpPr>
          <p:cNvPr id="9" name="TextBox 8"/>
          <p:cNvSpPr txBox="1"/>
          <p:nvPr/>
        </p:nvSpPr>
        <p:spPr>
          <a:xfrm>
            <a:off x="467544" y="6237312"/>
            <a:ext cx="4112023" cy="230832"/>
          </a:xfrm>
          <a:prstGeom prst="rect">
            <a:avLst/>
          </a:prstGeom>
          <a:noFill/>
        </p:spPr>
        <p:txBody>
          <a:bodyPr wrap="none" rtlCol="0">
            <a:spAutoFit/>
          </a:bodyPr>
          <a:lstStyle/>
          <a:p>
            <a:r>
              <a:rPr lang="en-GB" sz="900" dirty="0" smtClean="0">
                <a:solidFill>
                  <a:schemeClr val="tx2">
                    <a:lumMod val="75000"/>
                  </a:schemeClr>
                </a:solidFill>
              </a:rPr>
              <a:t>National Agency for Public Procurement (NAPP) / Ministerial Purchasing Unit (MPU)</a:t>
            </a:r>
            <a:endParaRPr lang="en-GB" sz="9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Freeform 6"/>
          <p:cNvSpPr>
            <a:spLocks/>
          </p:cNvSpPr>
          <p:nvPr/>
        </p:nvSpPr>
        <p:spPr bwMode="auto">
          <a:xfrm>
            <a:off x="7157716" y="1649413"/>
            <a:ext cx="1374775" cy="4065587"/>
          </a:xfrm>
          <a:custGeom>
            <a:avLst/>
            <a:gdLst>
              <a:gd name="T0" fmla="*/ 2147483647 w 718"/>
              <a:gd name="T1" fmla="*/ 0 h 1835"/>
              <a:gd name="T2" fmla="*/ 2147483647 w 718"/>
              <a:gd name="T3" fmla="*/ 0 h 1835"/>
              <a:gd name="T4" fmla="*/ 2147483647 w 718"/>
              <a:gd name="T5" fmla="*/ 2147483647 h 1835"/>
              <a:gd name="T6" fmla="*/ 2147483647 w 718"/>
              <a:gd name="T7" fmla="*/ 2147483647 h 1835"/>
              <a:gd name="T8" fmla="*/ 0 w 718"/>
              <a:gd name="T9" fmla="*/ 2147483647 h 1835"/>
              <a:gd name="T10" fmla="*/ 2147483647 w 718"/>
              <a:gd name="T11" fmla="*/ 0 h 1835"/>
              <a:gd name="T12" fmla="*/ 0 60000 65536"/>
              <a:gd name="T13" fmla="*/ 0 60000 65536"/>
              <a:gd name="T14" fmla="*/ 0 60000 65536"/>
              <a:gd name="T15" fmla="*/ 0 60000 65536"/>
              <a:gd name="T16" fmla="*/ 0 60000 65536"/>
              <a:gd name="T17" fmla="*/ 0 60000 65536"/>
              <a:gd name="T18" fmla="*/ 0 w 718"/>
              <a:gd name="T19" fmla="*/ 0 h 1835"/>
              <a:gd name="T20" fmla="*/ 718 w 718"/>
              <a:gd name="T21" fmla="*/ 1835 h 1835"/>
            </a:gdLst>
            <a:ahLst/>
            <a:cxnLst>
              <a:cxn ang="T12">
                <a:pos x="T0" y="T1"/>
              </a:cxn>
              <a:cxn ang="T13">
                <a:pos x="T2" y="T3"/>
              </a:cxn>
              <a:cxn ang="T14">
                <a:pos x="T4" y="T5"/>
              </a:cxn>
              <a:cxn ang="T15">
                <a:pos x="T6" y="T7"/>
              </a:cxn>
              <a:cxn ang="T16">
                <a:pos x="T8" y="T9"/>
              </a:cxn>
              <a:cxn ang="T17">
                <a:pos x="T10" y="T11"/>
              </a:cxn>
            </a:cxnLst>
            <a:rect l="T18" t="T19" r="T20" b="T21"/>
            <a:pathLst>
              <a:path w="718" h="1835">
                <a:moveTo>
                  <a:pt x="180" y="0"/>
                </a:moveTo>
                <a:lnTo>
                  <a:pt x="718" y="0"/>
                </a:lnTo>
                <a:lnTo>
                  <a:pt x="718" y="1835"/>
                </a:lnTo>
                <a:lnTo>
                  <a:pt x="180" y="1835"/>
                </a:lnTo>
                <a:lnTo>
                  <a:pt x="0" y="918"/>
                </a:lnTo>
                <a:lnTo>
                  <a:pt x="180" y="0"/>
                </a:lnTo>
                <a:close/>
              </a:path>
            </a:pathLst>
          </a:custGeom>
          <a:solidFill>
            <a:srgbClr val="A4B48A"/>
          </a:solidFill>
          <a:ln w="7" cap="rnd">
            <a:noFill/>
            <a:round/>
            <a:headEnd/>
            <a:tailEn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a:lnSpc>
                <a:spcPct val="95000"/>
              </a:lnSpc>
              <a:defRPr/>
            </a:pPr>
            <a:r>
              <a:rPr lang="en-GB" sz="1200" b="1" smtClean="0">
                <a:solidFill>
                  <a:schemeClr val="bg1"/>
                </a:solidFill>
                <a:latin typeface="Verdana" pitchFamily="34" charset="0"/>
              </a:rPr>
              <a:t>Community/</a:t>
            </a:r>
          </a:p>
          <a:p>
            <a:pPr algn="ctr">
              <a:lnSpc>
                <a:spcPct val="95000"/>
              </a:lnSpc>
              <a:defRPr/>
            </a:pPr>
            <a:r>
              <a:rPr lang="en-GB" sz="1200" b="1" smtClean="0">
                <a:solidFill>
                  <a:schemeClr val="bg1"/>
                </a:solidFill>
                <a:latin typeface="Verdana" pitchFamily="34" charset="0"/>
              </a:rPr>
              <a:t>Society</a:t>
            </a:r>
            <a:endParaRPr lang="en-GB" sz="1200" b="1" dirty="0">
              <a:solidFill>
                <a:schemeClr val="bg1"/>
              </a:solidFill>
              <a:latin typeface="Verdana" pitchFamily="34" charset="0"/>
            </a:endParaRPr>
          </a:p>
        </p:txBody>
      </p:sp>
      <p:sp>
        <p:nvSpPr>
          <p:cNvPr id="9" name="Freeform 11"/>
          <p:cNvSpPr>
            <a:spLocks/>
          </p:cNvSpPr>
          <p:nvPr/>
        </p:nvSpPr>
        <p:spPr bwMode="auto">
          <a:xfrm>
            <a:off x="323528" y="1662113"/>
            <a:ext cx="1397000" cy="4068762"/>
          </a:xfrm>
          <a:custGeom>
            <a:avLst/>
            <a:gdLst>
              <a:gd name="T0" fmla="*/ 2147483647 w 718"/>
              <a:gd name="T1" fmla="*/ 0 h 1836"/>
              <a:gd name="T2" fmla="*/ 0 w 718"/>
              <a:gd name="T3" fmla="*/ 0 h 1836"/>
              <a:gd name="T4" fmla="*/ 0 w 718"/>
              <a:gd name="T5" fmla="*/ 2147483647 h 1836"/>
              <a:gd name="T6" fmla="*/ 2147483647 w 718"/>
              <a:gd name="T7" fmla="*/ 2147483647 h 1836"/>
              <a:gd name="T8" fmla="*/ 2147483647 w 718"/>
              <a:gd name="T9" fmla="*/ 2147483647 h 1836"/>
              <a:gd name="T10" fmla="*/ 2147483647 w 718"/>
              <a:gd name="T11" fmla="*/ 0 h 1836"/>
              <a:gd name="T12" fmla="*/ 0 60000 65536"/>
              <a:gd name="T13" fmla="*/ 0 60000 65536"/>
              <a:gd name="T14" fmla="*/ 0 60000 65536"/>
              <a:gd name="T15" fmla="*/ 0 60000 65536"/>
              <a:gd name="T16" fmla="*/ 0 60000 65536"/>
              <a:gd name="T17" fmla="*/ 0 60000 65536"/>
              <a:gd name="T18" fmla="*/ 0 w 718"/>
              <a:gd name="T19" fmla="*/ 0 h 1836"/>
              <a:gd name="T20" fmla="*/ 718 w 718"/>
              <a:gd name="T21" fmla="*/ 1836 h 1836"/>
            </a:gdLst>
            <a:ahLst/>
            <a:cxnLst>
              <a:cxn ang="T12">
                <a:pos x="T0" y="T1"/>
              </a:cxn>
              <a:cxn ang="T13">
                <a:pos x="T2" y="T3"/>
              </a:cxn>
              <a:cxn ang="T14">
                <a:pos x="T4" y="T5"/>
              </a:cxn>
              <a:cxn ang="T15">
                <a:pos x="T6" y="T7"/>
              </a:cxn>
              <a:cxn ang="T16">
                <a:pos x="T8" y="T9"/>
              </a:cxn>
              <a:cxn ang="T17">
                <a:pos x="T10" y="T11"/>
              </a:cxn>
            </a:cxnLst>
            <a:rect l="T18" t="T19" r="T20" b="T21"/>
            <a:pathLst>
              <a:path w="718" h="1836">
                <a:moveTo>
                  <a:pt x="539" y="0"/>
                </a:moveTo>
                <a:lnTo>
                  <a:pt x="0" y="0"/>
                </a:lnTo>
                <a:lnTo>
                  <a:pt x="0" y="1836"/>
                </a:lnTo>
                <a:lnTo>
                  <a:pt x="539" y="1836"/>
                </a:lnTo>
                <a:lnTo>
                  <a:pt x="718" y="918"/>
                </a:lnTo>
                <a:lnTo>
                  <a:pt x="539" y="0"/>
                </a:lnTo>
                <a:close/>
              </a:path>
            </a:pathLst>
          </a:custGeom>
          <a:solidFill>
            <a:srgbClr val="82BC82"/>
          </a:solidFill>
          <a:ln w="7" cap="rnd">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lnSpc>
                <a:spcPct val="95000"/>
              </a:lnSpc>
              <a:defRPr/>
            </a:pPr>
            <a:r>
              <a:rPr lang="en-GB" sz="1200" b="1" smtClean="0">
                <a:solidFill>
                  <a:schemeClr val="bg1"/>
                </a:solidFill>
                <a:latin typeface="Verdana" pitchFamily="34" charset="0"/>
              </a:rPr>
              <a:t>Contractors/</a:t>
            </a:r>
          </a:p>
          <a:p>
            <a:pPr algn="ctr">
              <a:lnSpc>
                <a:spcPct val="95000"/>
              </a:lnSpc>
              <a:defRPr/>
            </a:pPr>
            <a:r>
              <a:rPr lang="en-GB" sz="1200" b="1" smtClean="0">
                <a:solidFill>
                  <a:schemeClr val="bg1"/>
                </a:solidFill>
                <a:latin typeface="Verdana" pitchFamily="34" charset="0"/>
              </a:rPr>
              <a:t>Suppliers</a:t>
            </a:r>
            <a:endParaRPr lang="en-GB" sz="1200" b="1" dirty="0">
              <a:solidFill>
                <a:schemeClr val="bg1"/>
              </a:solidFill>
              <a:latin typeface="Verdana" pitchFamily="34" charset="0"/>
            </a:endParaRPr>
          </a:p>
        </p:txBody>
      </p:sp>
      <p:sp>
        <p:nvSpPr>
          <p:cNvPr id="10" name="Rectangle 102"/>
          <p:cNvSpPr>
            <a:spLocks noChangeArrowheads="1"/>
          </p:cNvSpPr>
          <p:nvPr/>
        </p:nvSpPr>
        <p:spPr bwMode="auto">
          <a:xfrm>
            <a:off x="3784278" y="3190875"/>
            <a:ext cx="1077913" cy="636588"/>
          </a:xfrm>
          <a:prstGeom prst="rect">
            <a:avLst/>
          </a:prstGeom>
          <a:solidFill>
            <a:srgbClr val="99CC00"/>
          </a:solidFill>
          <a:ln w="9525">
            <a:noFill/>
            <a:miter lim="800000"/>
            <a:headEnd/>
            <a:tailEnd/>
          </a:ln>
          <a:effectLst>
            <a:glow rad="2286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en-GB" dirty="0" smtClean="0">
                <a:latin typeface="Calibri" pitchFamily="34" charset="0"/>
              </a:rPr>
              <a:t>NAPP</a:t>
            </a:r>
            <a:endParaRPr lang="en-GB" dirty="0">
              <a:latin typeface="Calibri" pitchFamily="34" charset="0"/>
            </a:endParaRPr>
          </a:p>
        </p:txBody>
      </p:sp>
      <p:sp>
        <p:nvSpPr>
          <p:cNvPr id="11" name="Rectangle 130"/>
          <p:cNvSpPr>
            <a:spLocks noChangeArrowheads="1"/>
          </p:cNvSpPr>
          <p:nvPr/>
        </p:nvSpPr>
        <p:spPr bwMode="auto">
          <a:xfrm>
            <a:off x="5570216" y="3905250"/>
            <a:ext cx="1230312" cy="48418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0" tIns="0" rIns="0" bIns="0" anchor="ctr">
            <a:spAutoFit/>
          </a:bodyPr>
          <a:lstStyle/>
          <a:p>
            <a:pPr algn="ctr" fontAlgn="auto">
              <a:spcBef>
                <a:spcPts val="0"/>
              </a:spcBef>
              <a:spcAft>
                <a:spcPts val="0"/>
              </a:spcAft>
              <a:defRPr/>
            </a:pPr>
            <a:r>
              <a:rPr lang="en-GB" sz="1050" b="1" dirty="0" err="1" smtClean="0">
                <a:solidFill>
                  <a:srgbClr val="000000"/>
                </a:solidFill>
                <a:latin typeface="Verdana" pitchFamily="34" charset="0"/>
                <a:cs typeface="+mn-cs"/>
              </a:rPr>
              <a:t>Interministerial</a:t>
            </a:r>
            <a:r>
              <a:rPr lang="en-GB" sz="1050" b="1" dirty="0" smtClean="0">
                <a:solidFill>
                  <a:srgbClr val="000000"/>
                </a:solidFill>
                <a:latin typeface="Verdana" pitchFamily="34" charset="0"/>
                <a:cs typeface="+mn-cs"/>
              </a:rPr>
              <a:t>  Advisory Committee</a:t>
            </a:r>
            <a:endParaRPr lang="en-GB" sz="2400" dirty="0">
              <a:latin typeface="Calibri" pitchFamily="34" charset="0"/>
              <a:cs typeface="+mn-cs"/>
            </a:endParaRPr>
          </a:p>
        </p:txBody>
      </p:sp>
      <p:sp>
        <p:nvSpPr>
          <p:cNvPr id="12" name="Freeform 14"/>
          <p:cNvSpPr>
            <a:spLocks/>
          </p:cNvSpPr>
          <p:nvPr/>
        </p:nvSpPr>
        <p:spPr bwMode="auto">
          <a:xfrm>
            <a:off x="2093591" y="1662113"/>
            <a:ext cx="4448175" cy="758825"/>
          </a:xfrm>
          <a:custGeom>
            <a:avLst/>
            <a:gdLst>
              <a:gd name="T0" fmla="*/ 0 w 2802"/>
              <a:gd name="T1" fmla="*/ 2147483647 h 342"/>
              <a:gd name="T2" fmla="*/ 0 w 2802"/>
              <a:gd name="T3" fmla="*/ 0 h 342"/>
              <a:gd name="T4" fmla="*/ 2147483647 w 2802"/>
              <a:gd name="T5" fmla="*/ 0 h 342"/>
              <a:gd name="T6" fmla="*/ 2147483647 w 2802"/>
              <a:gd name="T7" fmla="*/ 2147483647 h 342"/>
              <a:gd name="T8" fmla="*/ 2147483647 w 2802"/>
              <a:gd name="T9" fmla="*/ 2147483647 h 342"/>
              <a:gd name="T10" fmla="*/ 0 w 2802"/>
              <a:gd name="T11" fmla="*/ 2147483647 h 342"/>
              <a:gd name="T12" fmla="*/ 0 60000 65536"/>
              <a:gd name="T13" fmla="*/ 0 60000 65536"/>
              <a:gd name="T14" fmla="*/ 0 60000 65536"/>
              <a:gd name="T15" fmla="*/ 0 60000 65536"/>
              <a:gd name="T16" fmla="*/ 0 60000 65536"/>
              <a:gd name="T17" fmla="*/ 0 60000 65536"/>
              <a:gd name="T18" fmla="*/ 0 w 2802"/>
              <a:gd name="T19" fmla="*/ 0 h 342"/>
              <a:gd name="T20" fmla="*/ 2802 w 2802"/>
              <a:gd name="T21" fmla="*/ 342 h 342"/>
            </a:gdLst>
            <a:ahLst/>
            <a:cxnLst>
              <a:cxn ang="T12">
                <a:pos x="T0" y="T1"/>
              </a:cxn>
              <a:cxn ang="T13">
                <a:pos x="T2" y="T3"/>
              </a:cxn>
              <a:cxn ang="T14">
                <a:pos x="T4" y="T5"/>
              </a:cxn>
              <a:cxn ang="T15">
                <a:pos x="T6" y="T7"/>
              </a:cxn>
              <a:cxn ang="T16">
                <a:pos x="T8" y="T9"/>
              </a:cxn>
              <a:cxn ang="T17">
                <a:pos x="T10" y="T11"/>
              </a:cxn>
            </a:cxnLst>
            <a:rect l="T18" t="T19" r="T20" b="T21"/>
            <a:pathLst>
              <a:path w="2802" h="342">
                <a:moveTo>
                  <a:pt x="0" y="256"/>
                </a:moveTo>
                <a:lnTo>
                  <a:pt x="0" y="0"/>
                </a:lnTo>
                <a:lnTo>
                  <a:pt x="2802" y="0"/>
                </a:lnTo>
                <a:lnTo>
                  <a:pt x="2802" y="256"/>
                </a:lnTo>
                <a:lnTo>
                  <a:pt x="1401" y="342"/>
                </a:lnTo>
                <a:lnTo>
                  <a:pt x="0" y="256"/>
                </a:lnTo>
                <a:close/>
              </a:path>
            </a:pathLst>
          </a:custGeom>
          <a:solidFill>
            <a:srgbClr val="4B6931"/>
          </a:solidFill>
          <a:ln w="7" cap="rnd">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r>
              <a:rPr lang="en-GB" sz="1600" b="1" smtClean="0">
                <a:solidFill>
                  <a:schemeClr val="bg1"/>
                </a:solidFill>
                <a:latin typeface="Calibri" pitchFamily="34" charset="0"/>
              </a:rPr>
              <a:t>Government</a:t>
            </a:r>
            <a:endParaRPr lang="en-GB" sz="1600" b="1" dirty="0">
              <a:solidFill>
                <a:schemeClr val="bg1"/>
              </a:solidFill>
              <a:latin typeface="Calibri" pitchFamily="34" charset="0"/>
            </a:endParaRPr>
          </a:p>
        </p:txBody>
      </p:sp>
      <p:sp>
        <p:nvSpPr>
          <p:cNvPr id="13" name="Freeform 5"/>
          <p:cNvSpPr>
            <a:spLocks/>
          </p:cNvSpPr>
          <p:nvPr/>
        </p:nvSpPr>
        <p:spPr bwMode="auto">
          <a:xfrm>
            <a:off x="2092003" y="5294313"/>
            <a:ext cx="4449763" cy="788987"/>
          </a:xfrm>
          <a:custGeom>
            <a:avLst/>
            <a:gdLst>
              <a:gd name="T0" fmla="*/ 2147483647 w 2803"/>
              <a:gd name="T1" fmla="*/ 2147483647 h 356"/>
              <a:gd name="T2" fmla="*/ 2147483647 w 2803"/>
              <a:gd name="T3" fmla="*/ 2147483647 h 356"/>
              <a:gd name="T4" fmla="*/ 0 w 2803"/>
              <a:gd name="T5" fmla="*/ 2147483647 h 356"/>
              <a:gd name="T6" fmla="*/ 0 w 2803"/>
              <a:gd name="T7" fmla="*/ 2147483647 h 356"/>
              <a:gd name="T8" fmla="*/ 2147483647 w 2803"/>
              <a:gd name="T9" fmla="*/ 0 h 356"/>
              <a:gd name="T10" fmla="*/ 2147483647 w 2803"/>
              <a:gd name="T11" fmla="*/ 2147483647 h 356"/>
              <a:gd name="T12" fmla="*/ 0 60000 65536"/>
              <a:gd name="T13" fmla="*/ 0 60000 65536"/>
              <a:gd name="T14" fmla="*/ 0 60000 65536"/>
              <a:gd name="T15" fmla="*/ 0 60000 65536"/>
              <a:gd name="T16" fmla="*/ 0 60000 65536"/>
              <a:gd name="T17" fmla="*/ 0 60000 65536"/>
              <a:gd name="T18" fmla="*/ 0 w 2803"/>
              <a:gd name="T19" fmla="*/ 0 h 356"/>
              <a:gd name="T20" fmla="*/ 2803 w 2803"/>
              <a:gd name="T21" fmla="*/ 356 h 356"/>
            </a:gdLst>
            <a:ahLst/>
            <a:cxnLst>
              <a:cxn ang="T12">
                <a:pos x="T0" y="T1"/>
              </a:cxn>
              <a:cxn ang="T13">
                <a:pos x="T2" y="T3"/>
              </a:cxn>
              <a:cxn ang="T14">
                <a:pos x="T4" y="T5"/>
              </a:cxn>
              <a:cxn ang="T15">
                <a:pos x="T6" y="T7"/>
              </a:cxn>
              <a:cxn ang="T16">
                <a:pos x="T8" y="T9"/>
              </a:cxn>
              <a:cxn ang="T17">
                <a:pos x="T10" y="T11"/>
              </a:cxn>
            </a:cxnLst>
            <a:rect l="T18" t="T19" r="T20" b="T21"/>
            <a:pathLst>
              <a:path w="2803" h="356">
                <a:moveTo>
                  <a:pt x="2803" y="89"/>
                </a:moveTo>
                <a:lnTo>
                  <a:pt x="2803" y="356"/>
                </a:lnTo>
                <a:lnTo>
                  <a:pt x="0" y="356"/>
                </a:lnTo>
                <a:lnTo>
                  <a:pt x="0" y="89"/>
                </a:lnTo>
                <a:lnTo>
                  <a:pt x="1402" y="0"/>
                </a:lnTo>
                <a:lnTo>
                  <a:pt x="2803" y="89"/>
                </a:lnTo>
                <a:close/>
              </a:path>
            </a:pathLst>
          </a:custGeom>
          <a:solidFill>
            <a:srgbClr val="4B6931"/>
          </a:solidFill>
          <a:ln w="7" cap="rnd">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r>
              <a:rPr lang="en-GB" sz="1400" b="1" dirty="0">
                <a:solidFill>
                  <a:schemeClr val="bg1"/>
                </a:solidFill>
                <a:latin typeface="Verdana" pitchFamily="34" charset="0"/>
              </a:rPr>
              <a:t>Contracting authorities and entities (mandatory and voluntary) </a:t>
            </a:r>
            <a:endParaRPr lang="en-GB" sz="1400" dirty="0">
              <a:solidFill>
                <a:schemeClr val="bg1"/>
              </a:solidFill>
              <a:latin typeface="Calibri" pitchFamily="34" charset="0"/>
            </a:endParaRPr>
          </a:p>
        </p:txBody>
      </p:sp>
      <p:sp>
        <p:nvSpPr>
          <p:cNvPr id="14" name="TextBox 78"/>
          <p:cNvSpPr txBox="1">
            <a:spLocks noChangeArrowheads="1"/>
          </p:cNvSpPr>
          <p:nvPr/>
        </p:nvSpPr>
        <p:spPr bwMode="auto">
          <a:xfrm>
            <a:off x="2514278" y="2555875"/>
            <a:ext cx="992188" cy="738188"/>
          </a:xfrm>
          <a:prstGeom prst="rect">
            <a:avLst/>
          </a:prstGeom>
          <a:solidFill>
            <a:srgbClr val="FFC000"/>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defRPr/>
            </a:pPr>
            <a:r>
              <a:rPr lang="en-GB" sz="1400" dirty="0">
                <a:latin typeface="Verdana" pitchFamily="34" charset="0"/>
              </a:rPr>
              <a:t>Ministry of Finance</a:t>
            </a:r>
          </a:p>
        </p:txBody>
      </p:sp>
      <p:cxnSp>
        <p:nvCxnSpPr>
          <p:cNvPr id="15" name="Shape 14"/>
          <p:cNvCxnSpPr/>
          <p:nvPr/>
        </p:nvCxnSpPr>
        <p:spPr>
          <a:xfrm rot="16200000" flipH="1">
            <a:off x="3289772" y="3013869"/>
            <a:ext cx="214312" cy="7747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859768" y="4548020"/>
            <a:ext cx="959160" cy="39965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smtClean="0"/>
              <a:t>MPUs (15)</a:t>
            </a:r>
            <a:endParaRPr lang="en-GB" sz="1400" dirty="0"/>
          </a:p>
        </p:txBody>
      </p:sp>
      <p:cxnSp>
        <p:nvCxnSpPr>
          <p:cNvPr id="17" name="Straight Connector 16"/>
          <p:cNvCxnSpPr/>
          <p:nvPr/>
        </p:nvCxnSpPr>
        <p:spPr>
          <a:xfrm rot="5400000">
            <a:off x="3980334" y="4188619"/>
            <a:ext cx="7191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flipV="1">
            <a:off x="4339903" y="4148138"/>
            <a:ext cx="1230313"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Slide Number Placeholder 6"/>
          <p:cNvSpPr txBox="1">
            <a:spLocks/>
          </p:cNvSpPr>
          <p:nvPr/>
        </p:nvSpPr>
        <p:spPr>
          <a:xfrm>
            <a:off x="7099300" y="6215063"/>
            <a:ext cx="2311400" cy="365125"/>
          </a:xfrm>
          <a:prstGeom prst="rect">
            <a:avLst/>
          </a:prstGeom>
        </p:spPr>
        <p:txBody>
          <a:bodyPr/>
          <a:lstStyle/>
          <a:p>
            <a:pPr algn="r" fontAlgn="auto">
              <a:spcBef>
                <a:spcPts val="0"/>
              </a:spcBef>
              <a:spcAft>
                <a:spcPts val="0"/>
              </a:spcAft>
              <a:defRPr/>
            </a:pPr>
            <a:fld id="{3C4AEDB0-4DC4-4315-95F1-2BE479D28F28}" type="slidenum">
              <a:rPr lang="en-GB" sz="800">
                <a:solidFill>
                  <a:schemeClr val="tx1">
                    <a:tint val="75000"/>
                  </a:schemeClr>
                </a:solidFill>
                <a:latin typeface="+mn-lt"/>
                <a:cs typeface="+mn-cs"/>
              </a:rPr>
              <a:pPr algn="r" fontAlgn="auto">
                <a:spcBef>
                  <a:spcPts val="0"/>
                </a:spcBef>
                <a:spcAft>
                  <a:spcPts val="0"/>
                </a:spcAft>
                <a:defRPr/>
              </a:pPr>
              <a:t>4</a:t>
            </a:fld>
            <a:endParaRPr lang="en-GB" sz="800" dirty="0">
              <a:solidFill>
                <a:schemeClr val="tx1">
                  <a:tint val="75000"/>
                </a:schemeClr>
              </a:solidFill>
              <a:latin typeface="+mn-lt"/>
              <a:cs typeface="+mn-cs"/>
            </a:endParaRPr>
          </a:p>
        </p:txBody>
      </p:sp>
      <p:sp>
        <p:nvSpPr>
          <p:cNvPr id="20" name="TextBox 19"/>
          <p:cNvSpPr txBox="1"/>
          <p:nvPr/>
        </p:nvSpPr>
        <p:spPr>
          <a:xfrm>
            <a:off x="702533" y="6346445"/>
            <a:ext cx="2130711" cy="261610"/>
          </a:xfrm>
          <a:prstGeom prst="rect">
            <a:avLst/>
          </a:prstGeom>
          <a:noFill/>
        </p:spPr>
        <p:txBody>
          <a:bodyPr wrap="none" rtlCol="0">
            <a:spAutoFit/>
          </a:bodyPr>
          <a:lstStyle/>
          <a:p>
            <a:r>
              <a:rPr lang="en-GB" sz="1100" dirty="0" smtClean="0">
                <a:solidFill>
                  <a:schemeClr val="tx2">
                    <a:lumMod val="75000"/>
                  </a:schemeClr>
                </a:solidFill>
              </a:rPr>
              <a:t>MPU: Ministerial Purchasing Units</a:t>
            </a:r>
            <a:endParaRPr lang="en-GB" sz="1100" dirty="0">
              <a:solidFill>
                <a:schemeClr val="tx2">
                  <a:lumMod val="75000"/>
                </a:schemeClr>
              </a:solidFill>
            </a:endParaRPr>
          </a:p>
        </p:txBody>
      </p:sp>
      <p:sp>
        <p:nvSpPr>
          <p:cNvPr id="21" name="Rectangle 20"/>
          <p:cNvSpPr/>
          <p:nvPr/>
        </p:nvSpPr>
        <p:spPr>
          <a:xfrm>
            <a:off x="197165" y="756000"/>
            <a:ext cx="8767323" cy="338554"/>
          </a:xfrm>
          <a:prstGeom prst="rect">
            <a:avLst/>
          </a:prstGeom>
        </p:spPr>
        <p:txBody>
          <a:bodyPr wrap="square">
            <a:spAutoFit/>
          </a:bodyPr>
          <a:lstStyle/>
          <a:p>
            <a:pPr algn="ctr" fontAlgn="auto">
              <a:spcAft>
                <a:spcPts val="0"/>
              </a:spcAft>
              <a:defRPr/>
            </a:pPr>
            <a:r>
              <a:rPr lang="en-GB" sz="1600" b="1" dirty="0" smtClean="0">
                <a:solidFill>
                  <a:schemeClr val="tx2"/>
                </a:solidFill>
                <a:latin typeface="+mn-lt"/>
              </a:rPr>
              <a:t>The National System of Public Procurement (NSPP) – Key Stakeholders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TextBox 7"/>
          <p:cNvSpPr txBox="1"/>
          <p:nvPr/>
        </p:nvSpPr>
        <p:spPr>
          <a:xfrm>
            <a:off x="251521" y="3671317"/>
            <a:ext cx="1152128" cy="954107"/>
          </a:xfrm>
          <a:prstGeom prst="rect">
            <a:avLst/>
          </a:prstGeom>
          <a:noFill/>
        </p:spPr>
        <p:txBody>
          <a:bodyPr wrap="square" rtlCol="0">
            <a:spAutoFit/>
          </a:bodyPr>
          <a:lstStyle/>
          <a:p>
            <a:pPr algn="ctr"/>
            <a:r>
              <a:rPr lang="en-GB" sz="1400" dirty="0" smtClean="0">
                <a:solidFill>
                  <a:schemeClr val="tx2">
                    <a:lumMod val="75000"/>
                  </a:schemeClr>
                </a:solidFill>
                <a:latin typeface="+mn-lt"/>
              </a:rPr>
              <a:t>Contracting Authorities</a:t>
            </a:r>
          </a:p>
          <a:p>
            <a:pPr algn="ctr"/>
            <a:endParaRPr lang="en-GB" sz="1400" dirty="0" smtClean="0">
              <a:solidFill>
                <a:schemeClr val="tx2">
                  <a:lumMod val="75000"/>
                </a:schemeClr>
              </a:solidFill>
              <a:latin typeface="+mn-lt"/>
            </a:endParaRPr>
          </a:p>
          <a:p>
            <a:pPr algn="ctr"/>
            <a:r>
              <a:rPr lang="en-GB" sz="1400" dirty="0" smtClean="0">
                <a:solidFill>
                  <a:schemeClr val="tx2">
                    <a:lumMod val="75000"/>
                  </a:schemeClr>
                </a:solidFill>
                <a:latin typeface="+mn-lt"/>
              </a:rPr>
              <a:t>1.800</a:t>
            </a:r>
            <a:endParaRPr lang="en-GB" sz="1400" dirty="0">
              <a:solidFill>
                <a:schemeClr val="tx2">
                  <a:lumMod val="75000"/>
                </a:schemeClr>
              </a:solidFill>
              <a:latin typeface="+mn-lt"/>
            </a:endParaRPr>
          </a:p>
        </p:txBody>
      </p:sp>
      <p:sp>
        <p:nvSpPr>
          <p:cNvPr id="9" name="TextBox 8"/>
          <p:cNvSpPr txBox="1"/>
          <p:nvPr/>
        </p:nvSpPr>
        <p:spPr>
          <a:xfrm>
            <a:off x="2195737" y="3994482"/>
            <a:ext cx="1080119" cy="307777"/>
          </a:xfrm>
          <a:prstGeom prst="rect">
            <a:avLst/>
          </a:prstGeom>
          <a:noFill/>
        </p:spPr>
        <p:txBody>
          <a:bodyPr wrap="square" rtlCol="0">
            <a:spAutoFit/>
          </a:bodyPr>
          <a:lstStyle/>
          <a:p>
            <a:pPr algn="ctr"/>
            <a:r>
              <a:rPr lang="en-GB" sz="1400" dirty="0" smtClean="0">
                <a:solidFill>
                  <a:schemeClr val="tx2">
                    <a:lumMod val="75000"/>
                  </a:schemeClr>
                </a:solidFill>
                <a:latin typeface="+mn-lt"/>
              </a:rPr>
              <a:t>Market</a:t>
            </a:r>
            <a:endParaRPr lang="en-GB" sz="1400" dirty="0">
              <a:solidFill>
                <a:schemeClr val="tx2">
                  <a:lumMod val="75000"/>
                </a:schemeClr>
              </a:solidFill>
              <a:latin typeface="+mn-lt"/>
            </a:endParaRPr>
          </a:p>
        </p:txBody>
      </p:sp>
      <p:cxnSp>
        <p:nvCxnSpPr>
          <p:cNvPr id="10" name="Straight Arrow Connector 9"/>
          <p:cNvCxnSpPr/>
          <p:nvPr/>
        </p:nvCxnSpPr>
        <p:spPr>
          <a:xfrm>
            <a:off x="1547664" y="3621934"/>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547664" y="398161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547664" y="446119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47664" y="4740954"/>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47664" y="422140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51920" y="3671317"/>
            <a:ext cx="1358810" cy="954107"/>
          </a:xfrm>
          <a:prstGeom prst="rect">
            <a:avLst/>
          </a:prstGeom>
          <a:noFill/>
        </p:spPr>
        <p:txBody>
          <a:bodyPr wrap="square" rtlCol="0">
            <a:spAutoFit/>
          </a:bodyPr>
          <a:lstStyle/>
          <a:p>
            <a:pPr algn="ctr"/>
            <a:r>
              <a:rPr lang="en-GB" sz="1400" dirty="0" smtClean="0">
                <a:solidFill>
                  <a:schemeClr val="tx2">
                    <a:lumMod val="75000"/>
                  </a:schemeClr>
                </a:solidFill>
                <a:latin typeface="+mn-lt"/>
              </a:rPr>
              <a:t>Contracting Authorities</a:t>
            </a:r>
          </a:p>
          <a:p>
            <a:pPr algn="ctr"/>
            <a:endParaRPr lang="en-GB" sz="1400" dirty="0" smtClean="0">
              <a:solidFill>
                <a:schemeClr val="tx2">
                  <a:lumMod val="75000"/>
                </a:schemeClr>
              </a:solidFill>
              <a:latin typeface="+mn-lt"/>
            </a:endParaRPr>
          </a:p>
          <a:p>
            <a:pPr algn="ctr"/>
            <a:r>
              <a:rPr lang="en-GB" sz="1400" dirty="0" smtClean="0">
                <a:solidFill>
                  <a:schemeClr val="tx2">
                    <a:lumMod val="75000"/>
                  </a:schemeClr>
                </a:solidFill>
                <a:latin typeface="+mn-lt"/>
              </a:rPr>
              <a:t>1.800</a:t>
            </a:r>
            <a:endParaRPr lang="en-GB" sz="1400" dirty="0">
              <a:solidFill>
                <a:schemeClr val="tx2">
                  <a:lumMod val="75000"/>
                </a:schemeClr>
              </a:solidFill>
              <a:latin typeface="+mn-lt"/>
            </a:endParaRPr>
          </a:p>
        </p:txBody>
      </p:sp>
      <p:cxnSp>
        <p:nvCxnSpPr>
          <p:cNvPr id="16" name="Straight Arrow Connector 15"/>
          <p:cNvCxnSpPr/>
          <p:nvPr/>
        </p:nvCxnSpPr>
        <p:spPr>
          <a:xfrm>
            <a:off x="5364088" y="3621934"/>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364088" y="398161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364088" y="446119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364088" y="4740954"/>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364088" y="422140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164288" y="3621934"/>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164288" y="398161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164288" y="446119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164288" y="4740954"/>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164288" y="4221409"/>
            <a:ext cx="399650" cy="0"/>
          </a:xfrm>
          <a:prstGeom prst="straightConnector1">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723797" y="3886760"/>
            <a:ext cx="1024667" cy="523220"/>
          </a:xfrm>
          <a:prstGeom prst="rect">
            <a:avLst/>
          </a:prstGeom>
          <a:noFill/>
        </p:spPr>
        <p:txBody>
          <a:bodyPr wrap="square" rtlCol="0">
            <a:spAutoFit/>
          </a:bodyPr>
          <a:lstStyle/>
          <a:p>
            <a:pPr algn="ctr"/>
            <a:r>
              <a:rPr lang="en-GB" sz="1400" dirty="0" smtClean="0">
                <a:solidFill>
                  <a:schemeClr val="tx2">
                    <a:lumMod val="75000"/>
                  </a:schemeClr>
                </a:solidFill>
                <a:latin typeface="+mn-lt"/>
              </a:rPr>
              <a:t>FA </a:t>
            </a:r>
          </a:p>
          <a:p>
            <a:pPr algn="ctr"/>
            <a:r>
              <a:rPr lang="en-GB" sz="1400" dirty="0" smtClean="0">
                <a:solidFill>
                  <a:schemeClr val="tx2">
                    <a:lumMod val="75000"/>
                  </a:schemeClr>
                </a:solidFill>
                <a:latin typeface="+mn-lt"/>
              </a:rPr>
              <a:t>Contractors</a:t>
            </a:r>
            <a:endParaRPr lang="en-GB" sz="1400" dirty="0">
              <a:solidFill>
                <a:schemeClr val="tx2">
                  <a:lumMod val="75000"/>
                </a:schemeClr>
              </a:solidFill>
              <a:latin typeface="+mn-lt"/>
            </a:endParaRPr>
          </a:p>
        </p:txBody>
      </p:sp>
      <p:sp>
        <p:nvSpPr>
          <p:cNvPr id="27" name="TextBox 26"/>
          <p:cNvSpPr txBox="1"/>
          <p:nvPr/>
        </p:nvSpPr>
        <p:spPr>
          <a:xfrm>
            <a:off x="5940152" y="3573016"/>
            <a:ext cx="1080120" cy="307777"/>
          </a:xfrm>
          <a:prstGeom prst="rect">
            <a:avLst/>
          </a:prstGeom>
          <a:noFill/>
        </p:spPr>
        <p:txBody>
          <a:bodyPr wrap="square" rtlCol="0">
            <a:spAutoFit/>
          </a:bodyPr>
          <a:lstStyle/>
          <a:p>
            <a:pPr algn="ctr"/>
            <a:r>
              <a:rPr lang="en-GB" sz="1400" dirty="0" smtClean="0">
                <a:solidFill>
                  <a:schemeClr val="tx2">
                    <a:lumMod val="75000"/>
                  </a:schemeClr>
                </a:solidFill>
                <a:latin typeface="+mn-lt"/>
              </a:rPr>
              <a:t>MPU</a:t>
            </a:r>
            <a:endParaRPr lang="en-GB" sz="1400" dirty="0">
              <a:solidFill>
                <a:schemeClr val="tx2">
                  <a:lumMod val="75000"/>
                </a:schemeClr>
              </a:solidFill>
              <a:latin typeface="+mn-lt"/>
            </a:endParaRPr>
          </a:p>
        </p:txBody>
      </p:sp>
      <p:sp>
        <p:nvSpPr>
          <p:cNvPr id="28" name="TextBox 27"/>
          <p:cNvSpPr txBox="1"/>
          <p:nvPr/>
        </p:nvSpPr>
        <p:spPr>
          <a:xfrm>
            <a:off x="5940152" y="4437112"/>
            <a:ext cx="1080120" cy="307777"/>
          </a:xfrm>
          <a:prstGeom prst="rect">
            <a:avLst/>
          </a:prstGeom>
          <a:noFill/>
        </p:spPr>
        <p:txBody>
          <a:bodyPr wrap="square" rtlCol="0">
            <a:spAutoFit/>
          </a:bodyPr>
          <a:lstStyle/>
          <a:p>
            <a:pPr algn="ctr"/>
            <a:r>
              <a:rPr lang="en-GB" sz="1400" dirty="0" smtClean="0">
                <a:solidFill>
                  <a:schemeClr val="tx2">
                    <a:lumMod val="75000"/>
                  </a:schemeClr>
                </a:solidFill>
                <a:latin typeface="+mn-lt"/>
              </a:rPr>
              <a:t>NAPP</a:t>
            </a:r>
            <a:endParaRPr lang="en-GB" sz="1400" dirty="0">
              <a:solidFill>
                <a:schemeClr val="tx2">
                  <a:lumMod val="75000"/>
                </a:schemeClr>
              </a:solidFill>
              <a:latin typeface="+mn-lt"/>
            </a:endParaRPr>
          </a:p>
        </p:txBody>
      </p:sp>
      <p:sp>
        <p:nvSpPr>
          <p:cNvPr id="29" name="Up Arrow Callout 28"/>
          <p:cNvSpPr/>
          <p:nvPr/>
        </p:nvSpPr>
        <p:spPr>
          <a:xfrm>
            <a:off x="4622012" y="5229200"/>
            <a:ext cx="1718495" cy="919195"/>
          </a:xfrm>
          <a:prstGeom prst="upArrowCallou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30" name="TextBox 29"/>
          <p:cNvSpPr txBox="1"/>
          <p:nvPr/>
        </p:nvSpPr>
        <p:spPr>
          <a:xfrm>
            <a:off x="4622012" y="5508955"/>
            <a:ext cx="1718495" cy="646331"/>
          </a:xfrm>
          <a:prstGeom prst="rect">
            <a:avLst/>
          </a:prstGeom>
          <a:noFill/>
        </p:spPr>
        <p:txBody>
          <a:bodyPr wrap="square" rtlCol="0">
            <a:spAutoFit/>
          </a:bodyPr>
          <a:lstStyle/>
          <a:p>
            <a:pPr algn="ctr"/>
            <a:r>
              <a:rPr lang="en-GB" sz="1200" dirty="0" smtClean="0">
                <a:solidFill>
                  <a:schemeClr val="tx2">
                    <a:lumMod val="75000"/>
                  </a:schemeClr>
                </a:solidFill>
                <a:latin typeface="+mn-lt"/>
              </a:rPr>
              <a:t>Aggregation of demand on </a:t>
            </a:r>
          </a:p>
          <a:p>
            <a:pPr algn="ctr"/>
            <a:r>
              <a:rPr lang="en-GB" sz="1200" dirty="0" smtClean="0">
                <a:solidFill>
                  <a:schemeClr val="tx2">
                    <a:lumMod val="75000"/>
                  </a:schemeClr>
                </a:solidFill>
                <a:latin typeface="+mn-lt"/>
              </a:rPr>
              <a:t>NAPP / MPU</a:t>
            </a:r>
          </a:p>
        </p:txBody>
      </p:sp>
      <p:sp>
        <p:nvSpPr>
          <p:cNvPr id="31" name="Up Arrow Callout 30"/>
          <p:cNvSpPr/>
          <p:nvPr/>
        </p:nvSpPr>
        <p:spPr>
          <a:xfrm>
            <a:off x="6588224" y="5229200"/>
            <a:ext cx="1718495" cy="919195"/>
          </a:xfrm>
          <a:prstGeom prst="upArrowCallou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32" name="TextBox 31"/>
          <p:cNvSpPr txBox="1"/>
          <p:nvPr/>
        </p:nvSpPr>
        <p:spPr>
          <a:xfrm>
            <a:off x="6588224" y="5508955"/>
            <a:ext cx="1718495" cy="646331"/>
          </a:xfrm>
          <a:prstGeom prst="rect">
            <a:avLst/>
          </a:prstGeom>
          <a:noFill/>
        </p:spPr>
        <p:txBody>
          <a:bodyPr wrap="square" rtlCol="0">
            <a:spAutoFit/>
          </a:bodyPr>
          <a:lstStyle/>
          <a:p>
            <a:pPr algn="ctr"/>
            <a:r>
              <a:rPr lang="en-GB" sz="1200" dirty="0" smtClean="0">
                <a:solidFill>
                  <a:schemeClr val="tx2">
                    <a:lumMod val="75000"/>
                  </a:schemeClr>
                </a:solidFill>
                <a:latin typeface="+mn-lt"/>
              </a:rPr>
              <a:t>Purchasing centralisation  on NAPP / MPU</a:t>
            </a:r>
          </a:p>
        </p:txBody>
      </p:sp>
      <p:sp>
        <p:nvSpPr>
          <p:cNvPr id="33" name="TextBox 32"/>
          <p:cNvSpPr txBox="1"/>
          <p:nvPr/>
        </p:nvSpPr>
        <p:spPr>
          <a:xfrm>
            <a:off x="4890486" y="6490686"/>
            <a:ext cx="3674404" cy="215444"/>
          </a:xfrm>
          <a:prstGeom prst="rect">
            <a:avLst/>
          </a:prstGeom>
          <a:noFill/>
        </p:spPr>
        <p:txBody>
          <a:bodyPr wrap="none" rtlCol="0">
            <a:spAutoFit/>
          </a:bodyPr>
          <a:lstStyle/>
          <a:p>
            <a:r>
              <a:rPr lang="en-GB" sz="800" dirty="0" smtClean="0">
                <a:solidFill>
                  <a:schemeClr val="tx2">
                    <a:lumMod val="75000"/>
                  </a:schemeClr>
                </a:solidFill>
              </a:rPr>
              <a:t>National Agency for Public Procurement (NAPP) / Ministerial Purchasing Unit (MPU)</a:t>
            </a:r>
            <a:endParaRPr lang="en-GB" sz="800" dirty="0">
              <a:solidFill>
                <a:schemeClr val="tx2">
                  <a:lumMod val="75000"/>
                </a:schemeClr>
              </a:solidFill>
            </a:endParaRPr>
          </a:p>
        </p:txBody>
      </p:sp>
      <p:sp>
        <p:nvSpPr>
          <p:cNvPr id="34" name="Up Arrow Callout 33"/>
          <p:cNvSpPr/>
          <p:nvPr/>
        </p:nvSpPr>
        <p:spPr>
          <a:xfrm>
            <a:off x="827584" y="5229200"/>
            <a:ext cx="1718495" cy="919195"/>
          </a:xfrm>
          <a:prstGeom prst="upArrowCallou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35" name="TextBox 34"/>
          <p:cNvSpPr txBox="1"/>
          <p:nvPr/>
        </p:nvSpPr>
        <p:spPr>
          <a:xfrm>
            <a:off x="827584" y="5651956"/>
            <a:ext cx="1718495" cy="369332"/>
          </a:xfrm>
          <a:prstGeom prst="rect">
            <a:avLst/>
          </a:prstGeom>
          <a:noFill/>
        </p:spPr>
        <p:txBody>
          <a:bodyPr wrap="square" lIns="0" tIns="0" rIns="0" bIns="0" rtlCol="0">
            <a:spAutoFit/>
          </a:bodyPr>
          <a:lstStyle/>
          <a:p>
            <a:pPr algn="ctr"/>
            <a:r>
              <a:rPr lang="en-GB" sz="1200" dirty="0" smtClean="0">
                <a:solidFill>
                  <a:schemeClr val="tx2">
                    <a:lumMod val="75000"/>
                  </a:schemeClr>
                </a:solidFill>
                <a:latin typeface="+mn-lt"/>
              </a:rPr>
              <a:t>Individual Direct Awards or Public Tenders</a:t>
            </a:r>
          </a:p>
        </p:txBody>
      </p:sp>
      <p:sp>
        <p:nvSpPr>
          <p:cNvPr id="36" name="Chevron 35"/>
          <p:cNvSpPr/>
          <p:nvPr/>
        </p:nvSpPr>
        <p:spPr>
          <a:xfrm>
            <a:off x="3336747" y="3668790"/>
            <a:ext cx="519545" cy="1238915"/>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37" name="Rectangle 36"/>
          <p:cNvSpPr/>
          <p:nvPr/>
        </p:nvSpPr>
        <p:spPr>
          <a:xfrm>
            <a:off x="197165" y="756000"/>
            <a:ext cx="8767323" cy="338554"/>
          </a:xfrm>
          <a:prstGeom prst="rect">
            <a:avLst/>
          </a:prstGeom>
        </p:spPr>
        <p:txBody>
          <a:bodyPr wrap="square">
            <a:spAutoFit/>
          </a:bodyPr>
          <a:lstStyle/>
          <a:p>
            <a:pPr algn="ctr"/>
            <a:r>
              <a:rPr lang="en-GB" sz="1600" b="1" dirty="0" smtClean="0">
                <a:solidFill>
                  <a:schemeClr val="tx2">
                    <a:lumMod val="75000"/>
                  </a:schemeClr>
                </a:solidFill>
                <a:latin typeface="+mn-lt"/>
              </a:rPr>
              <a:t>Developing a New Centralised Procurement System</a:t>
            </a:r>
            <a:endParaRPr lang="en-GB" sz="1600" dirty="0">
              <a:solidFill>
                <a:schemeClr val="tx2">
                  <a:lumMod val="75000"/>
                </a:schemeClr>
              </a:solidFill>
              <a:latin typeface="+mn-lt"/>
            </a:endParaRPr>
          </a:p>
        </p:txBody>
      </p:sp>
      <p:sp>
        <p:nvSpPr>
          <p:cNvPr id="38" name="Rounded Rectangle 37"/>
          <p:cNvSpPr/>
          <p:nvPr/>
        </p:nvSpPr>
        <p:spPr>
          <a:xfrm>
            <a:off x="2177762" y="3389035"/>
            <a:ext cx="1079055" cy="1598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39" name="Rounded Rectangle 38"/>
          <p:cNvSpPr/>
          <p:nvPr/>
        </p:nvSpPr>
        <p:spPr>
          <a:xfrm>
            <a:off x="259443" y="3389035"/>
            <a:ext cx="1144206" cy="1598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40" name="Rounded Rectangle 39"/>
          <p:cNvSpPr/>
          <p:nvPr/>
        </p:nvSpPr>
        <p:spPr>
          <a:xfrm>
            <a:off x="3976187" y="3389035"/>
            <a:ext cx="1171877" cy="1598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41" name="Rounded Rectangle 40"/>
          <p:cNvSpPr/>
          <p:nvPr/>
        </p:nvSpPr>
        <p:spPr>
          <a:xfrm>
            <a:off x="5974437" y="3389035"/>
            <a:ext cx="1045835" cy="759335"/>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42" name="Rounded Rectangle 41"/>
          <p:cNvSpPr/>
          <p:nvPr/>
        </p:nvSpPr>
        <p:spPr>
          <a:xfrm>
            <a:off x="7726045" y="3389035"/>
            <a:ext cx="1022419" cy="1598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43" name="Rounded Rectangle 42"/>
          <p:cNvSpPr/>
          <p:nvPr/>
        </p:nvSpPr>
        <p:spPr>
          <a:xfrm>
            <a:off x="5974437" y="4228300"/>
            <a:ext cx="1045835" cy="759335"/>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sp>
        <p:nvSpPr>
          <p:cNvPr id="44" name="Content Placeholder 2"/>
          <p:cNvSpPr txBox="1">
            <a:spLocks/>
          </p:cNvSpPr>
          <p:nvPr/>
        </p:nvSpPr>
        <p:spPr>
          <a:xfrm>
            <a:off x="197165" y="1455860"/>
            <a:ext cx="5315345" cy="1693385"/>
          </a:xfrm>
          <a:prstGeom prst="rect">
            <a:avLst/>
          </a:prstGeom>
          <a:ln>
            <a:noFill/>
          </a:ln>
        </p:spPr>
        <p:txBody>
          <a:bodyPr lIns="108000" tIns="108000" rIns="108000" bIns="108000"/>
          <a:lstStyle/>
          <a:p>
            <a:pPr marL="177800" lvl="2" indent="-177800" eaLnBrk="0" hangingPunct="0">
              <a:lnSpc>
                <a:spcPct val="150000"/>
              </a:lnSpc>
              <a:spcBef>
                <a:spcPts val="600"/>
              </a:spcBef>
              <a:spcAft>
                <a:spcPts val="0"/>
              </a:spcAft>
              <a:buFont typeface="Arial" pitchFamily="34" charset="0"/>
              <a:buChar char="•"/>
              <a:defRPr/>
            </a:pPr>
            <a:r>
              <a:rPr lang="en-GB" sz="1200" dirty="0" smtClean="0">
                <a:solidFill>
                  <a:schemeClr val="tx2">
                    <a:lumMod val="75000"/>
                  </a:schemeClr>
                </a:solidFill>
                <a:latin typeface="+mn-lt"/>
              </a:rPr>
              <a:t>Emphasis on savings and efficiency; </a:t>
            </a:r>
          </a:p>
          <a:p>
            <a:pPr marL="177800" lvl="2" indent="-177800" eaLnBrk="0" hangingPunct="0">
              <a:lnSpc>
                <a:spcPct val="150000"/>
              </a:lnSpc>
              <a:spcBef>
                <a:spcPts val="600"/>
              </a:spcBef>
              <a:spcAft>
                <a:spcPts val="0"/>
              </a:spcAft>
              <a:buFont typeface="Arial" pitchFamily="34" charset="0"/>
              <a:buChar char="•"/>
              <a:tabLst>
                <a:tab pos="1258888" algn="l"/>
              </a:tabLst>
              <a:defRPr/>
            </a:pPr>
            <a:r>
              <a:rPr lang="en-GB" sz="1200" dirty="0" smtClean="0">
                <a:solidFill>
                  <a:schemeClr val="tx2">
                    <a:lumMod val="75000"/>
                  </a:schemeClr>
                </a:solidFill>
                <a:latin typeface="+mn-lt"/>
              </a:rPr>
              <a:t>Aggregation of demand on NAPP / MPU;</a:t>
            </a:r>
          </a:p>
          <a:p>
            <a:pPr marL="177800" lvl="2" indent="-177800" eaLnBrk="0" hangingPunct="0">
              <a:lnSpc>
                <a:spcPct val="150000"/>
              </a:lnSpc>
              <a:spcBef>
                <a:spcPts val="600"/>
              </a:spcBef>
              <a:spcAft>
                <a:spcPts val="0"/>
              </a:spcAft>
              <a:buFont typeface="Arial" pitchFamily="34" charset="0"/>
              <a:buChar char="•"/>
              <a:tabLst>
                <a:tab pos="1258888" algn="l"/>
              </a:tabLst>
              <a:defRPr/>
            </a:pPr>
            <a:r>
              <a:rPr lang="en-GB" sz="1200" dirty="0" smtClean="0">
                <a:solidFill>
                  <a:schemeClr val="tx2">
                    <a:lumMod val="75000"/>
                  </a:schemeClr>
                </a:solidFill>
                <a:latin typeface="+mn-lt"/>
              </a:rPr>
              <a:t>Purchasing centralization on NAPP / MPU;</a:t>
            </a:r>
          </a:p>
          <a:p>
            <a:pPr marL="177800" lvl="2" indent="-177800" eaLnBrk="0" hangingPunct="0">
              <a:lnSpc>
                <a:spcPct val="150000"/>
              </a:lnSpc>
              <a:spcBef>
                <a:spcPts val="600"/>
              </a:spcBef>
              <a:spcAft>
                <a:spcPts val="0"/>
              </a:spcAft>
              <a:buFont typeface="Arial" pitchFamily="34" charset="0"/>
              <a:buChar char="•"/>
              <a:tabLst>
                <a:tab pos="1258888" algn="l"/>
              </a:tabLst>
              <a:defRPr/>
            </a:pPr>
            <a:r>
              <a:rPr lang="en-GB" sz="1200" dirty="0" smtClean="0">
                <a:solidFill>
                  <a:schemeClr val="tx2">
                    <a:lumMod val="75000"/>
                  </a:schemeClr>
                </a:solidFill>
                <a:latin typeface="+mn-lt"/>
              </a:rPr>
              <a:t>Goods and services standardization/ Framework agreements.</a:t>
            </a:r>
          </a:p>
        </p:txBody>
      </p:sp>
      <p:sp>
        <p:nvSpPr>
          <p:cNvPr id="45" name="Content Placeholder 2"/>
          <p:cNvSpPr txBox="1">
            <a:spLocks/>
          </p:cNvSpPr>
          <p:nvPr/>
        </p:nvSpPr>
        <p:spPr>
          <a:xfrm>
            <a:off x="4572000" y="1455860"/>
            <a:ext cx="4580790" cy="1653420"/>
          </a:xfrm>
          <a:prstGeom prst="rect">
            <a:avLst/>
          </a:prstGeom>
          <a:ln>
            <a:noFill/>
          </a:ln>
        </p:spPr>
        <p:txBody>
          <a:bodyPr lIns="108000" tIns="108000" rIns="108000" bIns="108000"/>
          <a:lstStyle/>
          <a:p>
            <a:pPr marL="177800" lvl="2" indent="-177800" eaLnBrk="0" hangingPunct="0">
              <a:lnSpc>
                <a:spcPct val="150000"/>
              </a:lnSpc>
              <a:spcBef>
                <a:spcPts val="600"/>
              </a:spcBef>
              <a:spcAft>
                <a:spcPts val="0"/>
              </a:spcAft>
              <a:buFont typeface="Arial" pitchFamily="34" charset="0"/>
              <a:buChar char="•"/>
              <a:tabLst>
                <a:tab pos="1258888" algn="l"/>
              </a:tabLst>
              <a:defRPr/>
            </a:pPr>
            <a:r>
              <a:rPr lang="en-GB" sz="1200" dirty="0" smtClean="0">
                <a:solidFill>
                  <a:schemeClr val="tx2">
                    <a:lumMod val="75000"/>
                  </a:schemeClr>
                </a:solidFill>
                <a:latin typeface="+mn-lt"/>
              </a:rPr>
              <a:t>Mandatory constrains (to central administration);</a:t>
            </a:r>
          </a:p>
          <a:p>
            <a:pPr marL="177800" lvl="2" indent="-177800" eaLnBrk="0" hangingPunct="0">
              <a:lnSpc>
                <a:spcPct val="150000"/>
              </a:lnSpc>
              <a:spcBef>
                <a:spcPts val="600"/>
              </a:spcBef>
              <a:spcAft>
                <a:spcPts val="0"/>
              </a:spcAft>
              <a:buFont typeface="Arial" pitchFamily="34" charset="0"/>
              <a:buChar char="•"/>
              <a:tabLst>
                <a:tab pos="1258888" algn="l"/>
              </a:tabLst>
              <a:defRPr/>
            </a:pPr>
            <a:r>
              <a:rPr lang="en-GB" sz="1200" dirty="0" smtClean="0">
                <a:solidFill>
                  <a:schemeClr val="tx2">
                    <a:lumMod val="75000"/>
                  </a:schemeClr>
                </a:solidFill>
                <a:latin typeface="+mn-lt"/>
              </a:rPr>
              <a:t>Voluntary system (local and regional entities and state-owned companies);</a:t>
            </a:r>
          </a:p>
          <a:p>
            <a:pPr marL="177800" lvl="2" indent="-177800" eaLnBrk="0" hangingPunct="0">
              <a:lnSpc>
                <a:spcPct val="150000"/>
              </a:lnSpc>
              <a:spcBef>
                <a:spcPts val="600"/>
              </a:spcBef>
              <a:spcAft>
                <a:spcPts val="0"/>
              </a:spcAft>
              <a:buFont typeface="Arial" pitchFamily="34" charset="0"/>
              <a:buChar char="•"/>
              <a:tabLst>
                <a:tab pos="1258888" algn="l"/>
              </a:tabLst>
              <a:defRPr/>
            </a:pPr>
            <a:r>
              <a:rPr lang="en-GB" sz="1200" dirty="0" smtClean="0">
                <a:solidFill>
                  <a:schemeClr val="tx2">
                    <a:lumMod val="75000"/>
                  </a:schemeClr>
                </a:solidFill>
                <a:latin typeface="+mn-lt"/>
              </a:rPr>
              <a:t>Increase of usage of electronic tools.</a:t>
            </a:r>
          </a:p>
        </p:txBody>
      </p:sp>
      <p:sp>
        <p:nvSpPr>
          <p:cNvPr id="46" name="Rectangle 45"/>
          <p:cNvSpPr/>
          <p:nvPr/>
        </p:nvSpPr>
        <p:spPr>
          <a:xfrm>
            <a:off x="237130" y="1150995"/>
            <a:ext cx="936282" cy="307777"/>
          </a:xfrm>
          <a:prstGeom prst="rect">
            <a:avLst/>
          </a:prstGeom>
        </p:spPr>
        <p:txBody>
          <a:bodyPr wrap="none">
            <a:spAutoFit/>
          </a:bodyPr>
          <a:lstStyle/>
          <a:p>
            <a:r>
              <a:rPr lang="en-GB" sz="1400" b="1" dirty="0" smtClean="0">
                <a:solidFill>
                  <a:schemeClr val="tx2">
                    <a:lumMod val="75000"/>
                  </a:schemeClr>
                </a:solidFill>
              </a:rPr>
              <a:t>Keystones</a:t>
            </a:r>
            <a:endParaRPr lang="pt-PT" sz="1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Rounded Rectangle 7"/>
          <p:cNvSpPr/>
          <p:nvPr/>
        </p:nvSpPr>
        <p:spPr>
          <a:xfrm>
            <a:off x="317060" y="1540593"/>
            <a:ext cx="2917445" cy="639440"/>
          </a:xfrm>
          <a:prstGeom prst="roundRect">
            <a:avLst>
              <a:gd name="adj" fmla="val 2419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t-PT" sz="1400" b="1" dirty="0" smtClean="0"/>
              <a:t>Conceptual </a:t>
            </a:r>
            <a:r>
              <a:rPr lang="en-GB" sz="1400" b="1" dirty="0" smtClean="0"/>
              <a:t>model</a:t>
            </a:r>
            <a:r>
              <a:rPr lang="pt-PT" sz="1400" b="1" dirty="0" smtClean="0"/>
              <a:t> by NAPP</a:t>
            </a:r>
            <a:endParaRPr lang="pt-PT" sz="1400" b="1" dirty="0"/>
          </a:p>
        </p:txBody>
      </p:sp>
      <p:cxnSp>
        <p:nvCxnSpPr>
          <p:cNvPr id="9" name="Shape 23"/>
          <p:cNvCxnSpPr>
            <a:stCxn id="8" idx="2"/>
            <a:endCxn id="10" idx="0"/>
          </p:cNvCxnSpPr>
          <p:nvPr/>
        </p:nvCxnSpPr>
        <p:spPr>
          <a:xfrm rot="16200000" flipH="1">
            <a:off x="1376133" y="2579682"/>
            <a:ext cx="799300" cy="1"/>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17061" y="2979333"/>
            <a:ext cx="2917445" cy="639440"/>
          </a:xfrm>
          <a:prstGeom prst="roundRect">
            <a:avLst>
              <a:gd name="adj" fmla="val 2419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dirty="0" smtClean="0"/>
              <a:t>Public</a:t>
            </a:r>
            <a:r>
              <a:rPr lang="pt-PT" sz="1400" b="1" dirty="0" smtClean="0"/>
              <a:t> </a:t>
            </a:r>
            <a:r>
              <a:rPr lang="en-GB" sz="1400" b="1" dirty="0" smtClean="0"/>
              <a:t>Administration</a:t>
            </a:r>
            <a:r>
              <a:rPr lang="pt-PT" sz="1400" b="1" dirty="0" smtClean="0"/>
              <a:t> </a:t>
            </a:r>
            <a:r>
              <a:rPr lang="en-GB" sz="1400" b="1" dirty="0" smtClean="0"/>
              <a:t>Consultation</a:t>
            </a:r>
            <a:r>
              <a:rPr lang="pt-PT" sz="1400" b="1" dirty="0" smtClean="0"/>
              <a:t>  </a:t>
            </a:r>
            <a:endParaRPr lang="pt-PT" sz="1400" b="1" dirty="0"/>
          </a:p>
        </p:txBody>
      </p:sp>
      <p:sp>
        <p:nvSpPr>
          <p:cNvPr id="11" name="Rounded Rectangle 10"/>
          <p:cNvSpPr/>
          <p:nvPr/>
        </p:nvSpPr>
        <p:spPr>
          <a:xfrm>
            <a:off x="317060" y="4418073"/>
            <a:ext cx="2917445" cy="639440"/>
          </a:xfrm>
          <a:prstGeom prst="roundRect">
            <a:avLst>
              <a:gd name="adj" fmla="val 2419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dirty="0" smtClean="0"/>
              <a:t>Technical Validation by  experts </a:t>
            </a:r>
            <a:endParaRPr lang="en-GB" sz="1400" b="1" dirty="0"/>
          </a:p>
        </p:txBody>
      </p:sp>
      <p:sp>
        <p:nvSpPr>
          <p:cNvPr id="12" name="Rounded Rectangle 11"/>
          <p:cNvSpPr/>
          <p:nvPr/>
        </p:nvSpPr>
        <p:spPr>
          <a:xfrm>
            <a:off x="317061" y="5656988"/>
            <a:ext cx="2917445" cy="639440"/>
          </a:xfrm>
          <a:prstGeom prst="roundRect">
            <a:avLst>
              <a:gd name="adj" fmla="val 2419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400" b="1" dirty="0" smtClean="0"/>
              <a:t>Public Consultation</a:t>
            </a:r>
            <a:endParaRPr lang="en-GB" sz="1400" b="1" dirty="0"/>
          </a:p>
        </p:txBody>
      </p:sp>
      <p:cxnSp>
        <p:nvCxnSpPr>
          <p:cNvPr id="13" name="Shape 23"/>
          <p:cNvCxnSpPr>
            <a:stCxn id="10" idx="2"/>
            <a:endCxn id="11" idx="0"/>
          </p:cNvCxnSpPr>
          <p:nvPr/>
        </p:nvCxnSpPr>
        <p:spPr>
          <a:xfrm rot="5400000">
            <a:off x="1376134" y="4018423"/>
            <a:ext cx="799300" cy="1"/>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Shape 23"/>
          <p:cNvCxnSpPr>
            <a:stCxn id="11" idx="2"/>
            <a:endCxn id="12" idx="0"/>
          </p:cNvCxnSpPr>
          <p:nvPr/>
        </p:nvCxnSpPr>
        <p:spPr>
          <a:xfrm rot="16200000" flipH="1">
            <a:off x="1476046" y="5357249"/>
            <a:ext cx="599475" cy="1"/>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4365" y="1340768"/>
            <a:ext cx="5737765" cy="1061829"/>
          </a:xfrm>
          <a:prstGeom prst="rect">
            <a:avLst/>
          </a:prstGeom>
          <a:noFill/>
        </p:spPr>
        <p:txBody>
          <a:bodyPr wrap="square" rtlCol="0">
            <a:spAutoFit/>
          </a:bodyPr>
          <a:lstStyle/>
          <a:p>
            <a:pPr marL="82550" indent="-82550">
              <a:lnSpc>
                <a:spcPct val="150000"/>
              </a:lnSpc>
              <a:buFont typeface="Arial" pitchFamily="34" charset="0"/>
              <a:buChar char="•"/>
            </a:pPr>
            <a:r>
              <a:rPr lang="en-GB" sz="1400" dirty="0" smtClean="0">
                <a:solidFill>
                  <a:schemeClr val="tx2">
                    <a:lumMod val="75000"/>
                  </a:schemeClr>
                </a:solidFill>
                <a:latin typeface="+mn-lt"/>
              </a:rPr>
              <a:t> Identification of annual expense</a:t>
            </a:r>
          </a:p>
          <a:p>
            <a:pPr marL="82550" indent="-82550">
              <a:lnSpc>
                <a:spcPct val="150000"/>
              </a:lnSpc>
              <a:buFont typeface="Arial" pitchFamily="34" charset="0"/>
              <a:buChar char="•"/>
            </a:pPr>
            <a:r>
              <a:rPr lang="en-GB" sz="1400" dirty="0" smtClean="0">
                <a:solidFill>
                  <a:schemeClr val="tx2">
                    <a:lumMod val="75000"/>
                  </a:schemeClr>
                </a:solidFill>
                <a:latin typeface="+mn-lt"/>
              </a:rPr>
              <a:t> Evaluation of the public administration needs</a:t>
            </a:r>
          </a:p>
          <a:p>
            <a:pPr marL="82550" indent="-82550">
              <a:lnSpc>
                <a:spcPct val="150000"/>
              </a:lnSpc>
              <a:buFont typeface="Arial" pitchFamily="34" charset="0"/>
              <a:buChar char="•"/>
            </a:pPr>
            <a:r>
              <a:rPr lang="en-GB" sz="1400" dirty="0" smtClean="0">
                <a:solidFill>
                  <a:schemeClr val="tx2">
                    <a:lumMod val="75000"/>
                  </a:schemeClr>
                </a:solidFill>
                <a:latin typeface="+mn-lt"/>
              </a:rPr>
              <a:t> Market´s solutions review</a:t>
            </a:r>
            <a:endParaRPr lang="en-GB" sz="1400" dirty="0">
              <a:solidFill>
                <a:schemeClr val="tx2">
                  <a:lumMod val="75000"/>
                </a:schemeClr>
              </a:solidFill>
              <a:latin typeface="+mn-lt"/>
            </a:endParaRPr>
          </a:p>
        </p:txBody>
      </p:sp>
      <p:sp>
        <p:nvSpPr>
          <p:cNvPr id="16" name="TextBox 15"/>
          <p:cNvSpPr txBox="1"/>
          <p:nvPr/>
        </p:nvSpPr>
        <p:spPr>
          <a:xfrm>
            <a:off x="3407958" y="2776266"/>
            <a:ext cx="6180982" cy="1061829"/>
          </a:xfrm>
          <a:prstGeom prst="rect">
            <a:avLst/>
          </a:prstGeom>
          <a:noFill/>
        </p:spPr>
        <p:txBody>
          <a:bodyPr wrap="square" rtlCol="0">
            <a:spAutoFit/>
          </a:bodyPr>
          <a:lstStyle/>
          <a:p>
            <a:pPr marL="82550" indent="-82550">
              <a:lnSpc>
                <a:spcPct val="150000"/>
              </a:lnSpc>
              <a:buFont typeface="Arial" pitchFamily="34" charset="0"/>
              <a:buChar char="•"/>
            </a:pPr>
            <a:r>
              <a:rPr lang="en-GB" sz="1400" dirty="0" smtClean="0">
                <a:solidFill>
                  <a:schemeClr val="tx2">
                    <a:lumMod val="75000"/>
                  </a:schemeClr>
                </a:solidFill>
                <a:latin typeface="+mn-lt"/>
              </a:rPr>
              <a:t> Concept model and technical solutions review with all ministries</a:t>
            </a:r>
          </a:p>
          <a:p>
            <a:pPr marL="82550" indent="-82550">
              <a:lnSpc>
                <a:spcPct val="150000"/>
              </a:lnSpc>
              <a:buFont typeface="Arial" pitchFamily="34" charset="0"/>
              <a:buChar char="•"/>
            </a:pPr>
            <a:r>
              <a:rPr lang="en-GB" sz="1400" dirty="0" smtClean="0">
                <a:solidFill>
                  <a:schemeClr val="tx2">
                    <a:lumMod val="75000"/>
                  </a:schemeClr>
                </a:solidFill>
                <a:latin typeface="+mn-lt"/>
              </a:rPr>
              <a:t> Preparation of technological solutions to include in the FA</a:t>
            </a:r>
          </a:p>
          <a:p>
            <a:pPr marL="82550" indent="-82550">
              <a:lnSpc>
                <a:spcPct val="150000"/>
              </a:lnSpc>
              <a:buFont typeface="Arial" pitchFamily="34" charset="0"/>
              <a:buChar char="•"/>
            </a:pPr>
            <a:r>
              <a:rPr lang="en-GB" sz="1400" dirty="0" smtClean="0">
                <a:solidFill>
                  <a:schemeClr val="tx2">
                    <a:lumMod val="75000"/>
                  </a:schemeClr>
                </a:solidFill>
                <a:latin typeface="+mn-lt"/>
              </a:rPr>
              <a:t> Term of the framework agreement,  FA criteria award, ...</a:t>
            </a:r>
            <a:endParaRPr lang="en-GB" sz="1400" dirty="0">
              <a:solidFill>
                <a:schemeClr val="tx2">
                  <a:lumMod val="75000"/>
                </a:schemeClr>
              </a:solidFill>
              <a:latin typeface="+mn-lt"/>
            </a:endParaRPr>
          </a:p>
        </p:txBody>
      </p:sp>
      <p:sp>
        <p:nvSpPr>
          <p:cNvPr id="17" name="TextBox 16"/>
          <p:cNvSpPr txBox="1"/>
          <p:nvPr/>
        </p:nvSpPr>
        <p:spPr>
          <a:xfrm>
            <a:off x="3394365" y="4549911"/>
            <a:ext cx="6180982" cy="307777"/>
          </a:xfrm>
          <a:prstGeom prst="rect">
            <a:avLst/>
          </a:prstGeom>
          <a:noFill/>
        </p:spPr>
        <p:txBody>
          <a:bodyPr wrap="square" rtlCol="0">
            <a:spAutoFit/>
          </a:bodyPr>
          <a:lstStyle/>
          <a:p>
            <a:pPr marL="82550" indent="-82550">
              <a:buFont typeface="Arial" pitchFamily="34" charset="0"/>
              <a:buChar char="•"/>
            </a:pPr>
            <a:r>
              <a:rPr lang="en-GB" sz="1400" dirty="0" smtClean="0">
                <a:solidFill>
                  <a:schemeClr val="tx2">
                    <a:lumMod val="75000"/>
                  </a:schemeClr>
                </a:solidFill>
                <a:latin typeface="+mn-lt"/>
              </a:rPr>
              <a:t> Review and validation of </a:t>
            </a:r>
            <a:r>
              <a:rPr lang="en-US" sz="1400" dirty="0" smtClean="0">
                <a:solidFill>
                  <a:schemeClr val="tx2">
                    <a:lumMod val="75000"/>
                  </a:schemeClr>
                </a:solidFill>
                <a:latin typeface="+mn-lt"/>
              </a:rPr>
              <a:t>products and services specifications</a:t>
            </a:r>
            <a:endParaRPr lang="en-GB" sz="1400" dirty="0">
              <a:solidFill>
                <a:schemeClr val="tx2">
                  <a:lumMod val="75000"/>
                </a:schemeClr>
              </a:solidFill>
              <a:latin typeface="+mn-lt"/>
            </a:endParaRPr>
          </a:p>
        </p:txBody>
      </p:sp>
      <p:sp>
        <p:nvSpPr>
          <p:cNvPr id="18" name="TextBox 17"/>
          <p:cNvSpPr txBox="1"/>
          <p:nvPr/>
        </p:nvSpPr>
        <p:spPr>
          <a:xfrm>
            <a:off x="3394364" y="5725273"/>
            <a:ext cx="6314471" cy="415498"/>
          </a:xfrm>
          <a:prstGeom prst="rect">
            <a:avLst/>
          </a:prstGeom>
          <a:noFill/>
        </p:spPr>
        <p:txBody>
          <a:bodyPr wrap="square" rtlCol="0">
            <a:spAutoFit/>
          </a:bodyPr>
          <a:lstStyle/>
          <a:p>
            <a:pPr marL="82550" lvl="2" indent="-82550">
              <a:lnSpc>
                <a:spcPct val="150000"/>
              </a:lnSpc>
              <a:buFont typeface="Arial" pitchFamily="34" charset="0"/>
              <a:buChar char="•"/>
            </a:pPr>
            <a:r>
              <a:rPr lang="en-GB" sz="1400" dirty="0" smtClean="0">
                <a:solidFill>
                  <a:schemeClr val="tx2">
                    <a:lumMod val="75000"/>
                  </a:schemeClr>
                </a:solidFill>
                <a:latin typeface="+mn-lt"/>
              </a:rPr>
              <a:t> Economical operators, associations, public administration &amp; citizens</a:t>
            </a:r>
          </a:p>
        </p:txBody>
      </p:sp>
      <p:sp>
        <p:nvSpPr>
          <p:cNvPr id="19" name="Rectangle 18"/>
          <p:cNvSpPr/>
          <p:nvPr/>
        </p:nvSpPr>
        <p:spPr>
          <a:xfrm>
            <a:off x="179512" y="756000"/>
            <a:ext cx="8784976" cy="338554"/>
          </a:xfrm>
          <a:prstGeom prst="rect">
            <a:avLst/>
          </a:prstGeom>
        </p:spPr>
        <p:txBody>
          <a:bodyPr wrap="square">
            <a:spAutoFit/>
          </a:bodyPr>
          <a:lstStyle/>
          <a:p>
            <a:pPr algn="ctr" fontAlgn="auto">
              <a:spcAft>
                <a:spcPts val="0"/>
              </a:spcAft>
              <a:defRPr/>
            </a:pPr>
            <a:r>
              <a:rPr lang="pt-PT" sz="1600" b="1" dirty="0" smtClean="0">
                <a:solidFill>
                  <a:schemeClr val="tx2">
                    <a:lumMod val="75000"/>
                  </a:schemeClr>
                </a:solidFill>
                <a:latin typeface="+mn-lt"/>
              </a:rPr>
              <a:t>Framework  </a:t>
            </a:r>
            <a:r>
              <a:rPr lang="en-GB" sz="1600" b="1" dirty="0" smtClean="0">
                <a:solidFill>
                  <a:schemeClr val="tx2">
                    <a:lumMod val="75000"/>
                  </a:schemeClr>
                </a:solidFill>
                <a:latin typeface="+mn-lt"/>
              </a:rPr>
              <a:t>Agreement  Development</a:t>
            </a:r>
            <a:endParaRPr lang="en-GB" sz="1600" b="1" dirty="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8" name="Rounded Rectangle 4"/>
          <p:cNvSpPr>
            <a:spLocks noChangeArrowheads="1"/>
          </p:cNvSpPr>
          <p:nvPr/>
        </p:nvSpPr>
        <p:spPr bwMode="auto">
          <a:xfrm>
            <a:off x="238126" y="4867740"/>
            <a:ext cx="5199138" cy="960448"/>
          </a:xfrm>
          <a:prstGeom prst="roundRect">
            <a:avLst>
              <a:gd name="adj" fmla="val 16667"/>
            </a:avLst>
          </a:prstGeom>
          <a:solidFill>
            <a:schemeClr val="tx2"/>
          </a:solidFill>
          <a:ln w="9525" algn="ctr">
            <a:solidFill>
              <a:schemeClr val="tx2"/>
            </a:solidFill>
            <a:round/>
            <a:headEnd/>
            <a:tailEnd/>
          </a:ln>
        </p:spPr>
        <p:txBody>
          <a:bodyPr wrap="none" anchor="ctr"/>
          <a:lstStyle/>
          <a:p>
            <a:pPr algn="ctr"/>
            <a:r>
              <a:rPr lang="en-GB" sz="1600" b="1" smtClean="0">
                <a:solidFill>
                  <a:srgbClr val="FFFFFF"/>
                </a:solidFill>
                <a:latin typeface="Verdana" pitchFamily="34" charset="0"/>
              </a:rPr>
              <a:t>Framework Agreement Centralization</a:t>
            </a:r>
            <a:endParaRPr lang="en-GB" sz="1600" b="1">
              <a:solidFill>
                <a:srgbClr val="FFFFFF"/>
              </a:solidFill>
              <a:latin typeface="Verdana" pitchFamily="34" charset="0"/>
            </a:endParaRPr>
          </a:p>
        </p:txBody>
      </p:sp>
      <p:sp>
        <p:nvSpPr>
          <p:cNvPr id="9" name="Rounded Rectangle 4"/>
          <p:cNvSpPr>
            <a:spLocks noChangeArrowheads="1"/>
          </p:cNvSpPr>
          <p:nvPr/>
        </p:nvSpPr>
        <p:spPr bwMode="auto">
          <a:xfrm>
            <a:off x="197166" y="1910332"/>
            <a:ext cx="5273988" cy="519545"/>
          </a:xfrm>
          <a:prstGeom prst="roundRect">
            <a:avLst>
              <a:gd name="adj" fmla="val 16667"/>
            </a:avLst>
          </a:prstGeom>
          <a:solidFill>
            <a:schemeClr val="tx2"/>
          </a:solidFill>
          <a:ln w="9525" algn="ctr">
            <a:noFill/>
            <a:round/>
            <a:headEnd/>
            <a:tailEnd/>
          </a:ln>
        </p:spPr>
        <p:txBody>
          <a:bodyPr wrap="none" anchor="ctr"/>
          <a:lstStyle/>
          <a:p>
            <a:pPr algn="ctr"/>
            <a:r>
              <a:rPr lang="en-GB" sz="1000" b="1" smtClean="0">
                <a:solidFill>
                  <a:srgbClr val="FFFFFF"/>
                </a:solidFill>
                <a:latin typeface="Verdana" pitchFamily="34" charset="0"/>
              </a:rPr>
              <a:t>Selecting suppliers and awarding the best proposals for each </a:t>
            </a:r>
          </a:p>
          <a:p>
            <a:pPr algn="ctr"/>
            <a:r>
              <a:rPr lang="en-GB" sz="1000" b="1" smtClean="0">
                <a:solidFill>
                  <a:srgbClr val="FFFFFF"/>
                </a:solidFill>
                <a:latin typeface="Verdana" pitchFamily="34" charset="0"/>
              </a:rPr>
              <a:t>Framework Agreement (FA)</a:t>
            </a:r>
            <a:endParaRPr lang="en-GB" sz="1000" b="1">
              <a:solidFill>
                <a:srgbClr val="FFFFFF"/>
              </a:solidFill>
              <a:latin typeface="Verdana" pitchFamily="34" charset="0"/>
            </a:endParaRPr>
          </a:p>
        </p:txBody>
      </p:sp>
      <p:sp>
        <p:nvSpPr>
          <p:cNvPr id="10" name="Rounded Rectangle 5"/>
          <p:cNvSpPr>
            <a:spLocks noChangeArrowheads="1"/>
          </p:cNvSpPr>
          <p:nvPr/>
        </p:nvSpPr>
        <p:spPr bwMode="auto">
          <a:xfrm>
            <a:off x="5670997" y="1925499"/>
            <a:ext cx="3149475" cy="504377"/>
          </a:xfrm>
          <a:prstGeom prst="roundRect">
            <a:avLst>
              <a:gd name="adj" fmla="val 16667"/>
            </a:avLst>
          </a:prstGeom>
          <a:solidFill>
            <a:srgbClr val="B2B2B2"/>
          </a:solidFill>
          <a:ln w="12700" cap="rnd">
            <a:solidFill>
              <a:srgbClr val="B2B2B2"/>
            </a:solidFill>
            <a:miter lim="800000"/>
            <a:headEnd/>
            <a:tailEnd/>
          </a:ln>
        </p:spPr>
        <p:txBody>
          <a:bodyPr anchor="ctr"/>
          <a:lstStyle/>
          <a:p>
            <a:pPr algn="ctr">
              <a:lnSpc>
                <a:spcPct val="95000"/>
              </a:lnSpc>
            </a:pPr>
            <a:r>
              <a:rPr lang="en-GB" sz="1000" dirty="0" smtClean="0">
                <a:latin typeface="Verdana" pitchFamily="34" charset="0"/>
                <a:ea typeface="Verdana" pitchFamily="34" charset="0"/>
                <a:cs typeface="Verdana" pitchFamily="34" charset="0"/>
              </a:rPr>
              <a:t>Acquisitions of goods and services categories available in the framework agreements</a:t>
            </a:r>
          </a:p>
          <a:p>
            <a:pPr algn="ctr">
              <a:lnSpc>
                <a:spcPct val="95000"/>
              </a:lnSpc>
            </a:pPr>
            <a:r>
              <a:rPr lang="en-GB" sz="1000" dirty="0" smtClean="0">
                <a:latin typeface="Verdana" pitchFamily="34" charset="0"/>
                <a:ea typeface="Verdana" pitchFamily="34" charset="0"/>
                <a:cs typeface="Verdana" pitchFamily="34" charset="0"/>
              </a:rPr>
              <a:t>(Call Off Stage  / mini-competition)</a:t>
            </a:r>
            <a:endParaRPr lang="en-GB" sz="1000" dirty="0">
              <a:latin typeface="Verdana" pitchFamily="34" charset="0"/>
              <a:ea typeface="Verdana" pitchFamily="34" charset="0"/>
              <a:cs typeface="Verdana" pitchFamily="34" charset="0"/>
            </a:endParaRPr>
          </a:p>
        </p:txBody>
      </p:sp>
      <p:sp>
        <p:nvSpPr>
          <p:cNvPr id="12" name="TextBox 12"/>
          <p:cNvSpPr txBox="1">
            <a:spLocks noChangeArrowheads="1"/>
          </p:cNvSpPr>
          <p:nvPr/>
        </p:nvSpPr>
        <p:spPr bwMode="auto">
          <a:xfrm>
            <a:off x="1403648" y="3671750"/>
            <a:ext cx="1357312" cy="507831"/>
          </a:xfrm>
          <a:prstGeom prst="rect">
            <a:avLst/>
          </a:prstGeom>
          <a:noFill/>
          <a:ln w="9525">
            <a:noFill/>
            <a:miter lim="800000"/>
            <a:headEnd/>
            <a:tailEnd/>
          </a:ln>
        </p:spPr>
        <p:txBody>
          <a:bodyPr>
            <a:spAutoFit/>
          </a:bodyPr>
          <a:lstStyle/>
          <a:p>
            <a:pPr algn="ctr"/>
            <a:r>
              <a:rPr lang="en-GB" sz="900" dirty="0" smtClean="0">
                <a:solidFill>
                  <a:schemeClr val="tx2">
                    <a:lumMod val="75000"/>
                  </a:schemeClr>
                </a:solidFill>
                <a:latin typeface="Verdana" pitchFamily="34" charset="0"/>
              </a:rPr>
              <a:t>Supplier technical and financial selection criteria</a:t>
            </a:r>
            <a:endParaRPr lang="en-GB" sz="900" dirty="0">
              <a:solidFill>
                <a:schemeClr val="tx2">
                  <a:lumMod val="75000"/>
                </a:schemeClr>
              </a:solidFill>
              <a:latin typeface="Verdana" pitchFamily="34" charset="0"/>
            </a:endParaRPr>
          </a:p>
        </p:txBody>
      </p:sp>
      <p:sp>
        <p:nvSpPr>
          <p:cNvPr id="13" name="TextBox 18"/>
          <p:cNvSpPr txBox="1">
            <a:spLocks noChangeArrowheads="1"/>
          </p:cNvSpPr>
          <p:nvPr/>
        </p:nvSpPr>
        <p:spPr bwMode="auto">
          <a:xfrm>
            <a:off x="2843808" y="3671751"/>
            <a:ext cx="1357312" cy="923330"/>
          </a:xfrm>
          <a:prstGeom prst="rect">
            <a:avLst/>
          </a:prstGeom>
          <a:noFill/>
          <a:ln w="9525">
            <a:noFill/>
            <a:miter lim="800000"/>
            <a:headEnd/>
            <a:tailEnd/>
          </a:ln>
        </p:spPr>
        <p:txBody>
          <a:bodyPr>
            <a:spAutoFit/>
          </a:bodyPr>
          <a:lstStyle/>
          <a:p>
            <a:pPr algn="ctr"/>
            <a:r>
              <a:rPr lang="en-GB" sz="900" dirty="0" smtClean="0">
                <a:solidFill>
                  <a:schemeClr val="tx2">
                    <a:lumMod val="75000"/>
                  </a:schemeClr>
                </a:solidFill>
                <a:latin typeface="Verdana" pitchFamily="34" charset="0"/>
              </a:rPr>
              <a:t>Technical and functional requisites, contract requirements and economic proposal evaluation</a:t>
            </a:r>
            <a:endParaRPr lang="en-GB" sz="900" dirty="0">
              <a:solidFill>
                <a:schemeClr val="tx2">
                  <a:lumMod val="75000"/>
                </a:schemeClr>
              </a:solidFill>
              <a:latin typeface="Verdana" pitchFamily="34" charset="0"/>
            </a:endParaRPr>
          </a:p>
        </p:txBody>
      </p:sp>
      <p:sp>
        <p:nvSpPr>
          <p:cNvPr id="15" name="TextBox 20"/>
          <p:cNvSpPr txBox="1">
            <a:spLocks noChangeArrowheads="1"/>
          </p:cNvSpPr>
          <p:nvPr/>
        </p:nvSpPr>
        <p:spPr bwMode="auto">
          <a:xfrm>
            <a:off x="4211960" y="3602501"/>
            <a:ext cx="1357313" cy="1061829"/>
          </a:xfrm>
          <a:prstGeom prst="rect">
            <a:avLst/>
          </a:prstGeom>
          <a:noFill/>
          <a:ln w="9525">
            <a:noFill/>
            <a:miter lim="800000"/>
            <a:headEnd/>
            <a:tailEnd/>
          </a:ln>
        </p:spPr>
        <p:txBody>
          <a:bodyPr anchor="ctr" anchorCtr="0">
            <a:spAutoFit/>
          </a:bodyPr>
          <a:lstStyle/>
          <a:p>
            <a:pPr algn="ctr"/>
            <a:r>
              <a:rPr lang="en-GB" sz="900" dirty="0" smtClean="0">
                <a:solidFill>
                  <a:schemeClr val="tx2">
                    <a:lumMod val="75000"/>
                  </a:schemeClr>
                </a:solidFill>
                <a:latin typeface="Verdana" pitchFamily="34" charset="0"/>
              </a:rPr>
              <a:t>Contract awarded to the most economically advantageous tenders </a:t>
            </a:r>
          </a:p>
          <a:p>
            <a:pPr algn="ctr"/>
            <a:r>
              <a:rPr lang="en-GB" sz="900" dirty="0" smtClean="0">
                <a:solidFill>
                  <a:schemeClr val="tx2">
                    <a:lumMod val="75000"/>
                  </a:schemeClr>
                </a:solidFill>
                <a:latin typeface="Verdana" pitchFamily="34" charset="0"/>
              </a:rPr>
              <a:t>OR to the lowest price tenders</a:t>
            </a:r>
            <a:endParaRPr lang="en-GB" sz="900" dirty="0">
              <a:solidFill>
                <a:schemeClr val="tx2">
                  <a:lumMod val="75000"/>
                </a:schemeClr>
              </a:solidFill>
              <a:latin typeface="Verdana" pitchFamily="34" charset="0"/>
            </a:endParaRPr>
          </a:p>
        </p:txBody>
      </p:sp>
      <p:cxnSp>
        <p:nvCxnSpPr>
          <p:cNvPr id="17" name="Straight Arrow Connector 26"/>
          <p:cNvCxnSpPr>
            <a:cxnSpLocks noChangeShapeType="1"/>
          </p:cNvCxnSpPr>
          <p:nvPr/>
        </p:nvCxnSpPr>
        <p:spPr bwMode="auto">
          <a:xfrm>
            <a:off x="1259632" y="2960551"/>
            <a:ext cx="209884" cy="2394"/>
          </a:xfrm>
          <a:prstGeom prst="straightConnector1">
            <a:avLst/>
          </a:prstGeom>
          <a:noFill/>
          <a:ln w="9525" algn="ctr">
            <a:solidFill>
              <a:schemeClr val="tx2"/>
            </a:solidFill>
            <a:round/>
            <a:headEnd/>
            <a:tailEnd type="arrow" w="med" len="med"/>
          </a:ln>
        </p:spPr>
      </p:cxnSp>
      <p:sp>
        <p:nvSpPr>
          <p:cNvPr id="18" name="Isosceles Triangle 29"/>
          <p:cNvSpPr>
            <a:spLocks noChangeArrowheads="1"/>
          </p:cNvSpPr>
          <p:nvPr/>
        </p:nvSpPr>
        <p:spPr bwMode="auto">
          <a:xfrm rot="10800000">
            <a:off x="309137" y="3412824"/>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
        <p:nvSpPr>
          <p:cNvPr id="19" name="TextBox 30"/>
          <p:cNvSpPr txBox="1">
            <a:spLocks noChangeArrowheads="1"/>
          </p:cNvSpPr>
          <p:nvPr/>
        </p:nvSpPr>
        <p:spPr bwMode="auto">
          <a:xfrm>
            <a:off x="107504" y="3671748"/>
            <a:ext cx="1224136" cy="923330"/>
          </a:xfrm>
          <a:prstGeom prst="rect">
            <a:avLst/>
          </a:prstGeom>
          <a:noFill/>
          <a:ln w="9525">
            <a:noFill/>
            <a:miter lim="800000"/>
            <a:headEnd/>
            <a:tailEnd/>
          </a:ln>
        </p:spPr>
        <p:txBody>
          <a:bodyPr wrap="square">
            <a:spAutoFit/>
          </a:bodyPr>
          <a:lstStyle/>
          <a:p>
            <a:pPr algn="ctr"/>
            <a:r>
              <a:rPr lang="en-GB" sz="900" dirty="0" smtClean="0">
                <a:solidFill>
                  <a:schemeClr val="tx2">
                    <a:lumMod val="75000"/>
                  </a:schemeClr>
                </a:solidFill>
                <a:latin typeface="Verdana" pitchFamily="34" charset="0"/>
              </a:rPr>
              <a:t>Public Tender announced via OJEU notice. Tender documentation available online</a:t>
            </a:r>
            <a:endParaRPr lang="en-GB" sz="900" dirty="0">
              <a:solidFill>
                <a:schemeClr val="tx2">
                  <a:lumMod val="75000"/>
                </a:schemeClr>
              </a:solidFill>
              <a:latin typeface="Verdana" pitchFamily="34" charset="0"/>
            </a:endParaRPr>
          </a:p>
        </p:txBody>
      </p:sp>
      <p:sp>
        <p:nvSpPr>
          <p:cNvPr id="21" name="TextBox 53"/>
          <p:cNvSpPr txBox="1">
            <a:spLocks noChangeArrowheads="1"/>
          </p:cNvSpPr>
          <p:nvPr/>
        </p:nvSpPr>
        <p:spPr bwMode="auto">
          <a:xfrm>
            <a:off x="5518944" y="3671749"/>
            <a:ext cx="1357312" cy="646331"/>
          </a:xfrm>
          <a:prstGeom prst="rect">
            <a:avLst/>
          </a:prstGeom>
          <a:noFill/>
          <a:ln w="9525">
            <a:noFill/>
            <a:miter lim="800000"/>
            <a:headEnd/>
            <a:tailEnd/>
          </a:ln>
        </p:spPr>
        <p:txBody>
          <a:bodyPr wrap="square">
            <a:spAutoFit/>
          </a:bodyPr>
          <a:lstStyle/>
          <a:p>
            <a:pPr algn="ctr"/>
            <a:r>
              <a:rPr lang="en-GB" sz="900" dirty="0" smtClean="0">
                <a:solidFill>
                  <a:schemeClr val="tx2">
                    <a:lumMod val="75000"/>
                  </a:schemeClr>
                </a:solidFill>
                <a:latin typeface="Verdana" pitchFamily="34" charset="0"/>
              </a:rPr>
              <a:t>Invitation for tendering to all the awarded suppliers</a:t>
            </a:r>
          </a:p>
          <a:p>
            <a:pPr algn="ctr"/>
            <a:r>
              <a:rPr lang="en-GB" sz="900" dirty="0" smtClean="0">
                <a:solidFill>
                  <a:schemeClr val="tx2">
                    <a:lumMod val="75000"/>
                  </a:schemeClr>
                </a:solidFill>
                <a:latin typeface="Verdana" pitchFamily="34" charset="0"/>
              </a:rPr>
              <a:t>(FA contractors)</a:t>
            </a:r>
            <a:endParaRPr lang="en-GB" sz="900" dirty="0">
              <a:solidFill>
                <a:schemeClr val="tx2">
                  <a:lumMod val="75000"/>
                </a:schemeClr>
              </a:solidFill>
              <a:latin typeface="Verdana" pitchFamily="34" charset="0"/>
            </a:endParaRPr>
          </a:p>
        </p:txBody>
      </p:sp>
      <p:sp>
        <p:nvSpPr>
          <p:cNvPr id="23" name="TextBox 53"/>
          <p:cNvSpPr txBox="1">
            <a:spLocks noChangeArrowheads="1"/>
          </p:cNvSpPr>
          <p:nvPr/>
        </p:nvSpPr>
        <p:spPr bwMode="auto">
          <a:xfrm>
            <a:off x="6599063" y="3671752"/>
            <a:ext cx="1357313" cy="507831"/>
          </a:xfrm>
          <a:prstGeom prst="rect">
            <a:avLst/>
          </a:prstGeom>
          <a:noFill/>
          <a:ln w="9525">
            <a:noFill/>
            <a:miter lim="800000"/>
            <a:headEnd/>
            <a:tailEnd/>
          </a:ln>
        </p:spPr>
        <p:txBody>
          <a:bodyPr>
            <a:spAutoFit/>
          </a:bodyPr>
          <a:lstStyle/>
          <a:p>
            <a:pPr algn="ctr"/>
            <a:r>
              <a:rPr lang="en-GB" sz="900" dirty="0" smtClean="0">
                <a:solidFill>
                  <a:schemeClr val="tx2">
                    <a:lumMod val="75000"/>
                  </a:schemeClr>
                </a:solidFill>
                <a:latin typeface="Verdana" pitchFamily="34" charset="0"/>
              </a:rPr>
              <a:t>E-auction or traditional negotiation</a:t>
            </a:r>
            <a:endParaRPr lang="en-GB" sz="900" dirty="0">
              <a:solidFill>
                <a:schemeClr val="tx2">
                  <a:lumMod val="75000"/>
                </a:schemeClr>
              </a:solidFill>
              <a:latin typeface="Verdana" pitchFamily="34" charset="0"/>
            </a:endParaRPr>
          </a:p>
        </p:txBody>
      </p:sp>
      <p:sp>
        <p:nvSpPr>
          <p:cNvPr id="25" name="TextBox 53"/>
          <p:cNvSpPr txBox="1">
            <a:spLocks noChangeArrowheads="1"/>
          </p:cNvSpPr>
          <p:nvPr/>
        </p:nvSpPr>
        <p:spPr bwMode="auto">
          <a:xfrm>
            <a:off x="7668344" y="3671750"/>
            <a:ext cx="1357313" cy="923330"/>
          </a:xfrm>
          <a:prstGeom prst="rect">
            <a:avLst/>
          </a:prstGeom>
          <a:noFill/>
          <a:ln w="9525">
            <a:noFill/>
            <a:miter lim="800000"/>
            <a:headEnd/>
            <a:tailEnd/>
          </a:ln>
        </p:spPr>
        <p:txBody>
          <a:bodyPr>
            <a:spAutoFit/>
          </a:bodyPr>
          <a:lstStyle/>
          <a:p>
            <a:pPr algn="ctr"/>
            <a:r>
              <a:rPr lang="en-GB" sz="900" dirty="0" smtClean="0">
                <a:solidFill>
                  <a:schemeClr val="tx2">
                    <a:lumMod val="75000"/>
                  </a:schemeClr>
                </a:solidFill>
                <a:latin typeface="Verdana" pitchFamily="34" charset="0"/>
              </a:rPr>
              <a:t>Best proposal (the most economically advantageous proposal  </a:t>
            </a:r>
            <a:r>
              <a:rPr lang="en-GB" sz="900" b="1" dirty="0" smtClean="0">
                <a:solidFill>
                  <a:schemeClr val="tx2">
                    <a:lumMod val="75000"/>
                  </a:schemeClr>
                </a:solidFill>
                <a:latin typeface="Verdana" pitchFamily="34" charset="0"/>
              </a:rPr>
              <a:t>OR </a:t>
            </a:r>
            <a:r>
              <a:rPr lang="en-GB" sz="900" dirty="0" smtClean="0">
                <a:solidFill>
                  <a:schemeClr val="tx2">
                    <a:lumMod val="75000"/>
                  </a:schemeClr>
                </a:solidFill>
                <a:latin typeface="Verdana" pitchFamily="34" charset="0"/>
              </a:rPr>
              <a:t>the lowest price), as defined on the FA</a:t>
            </a:r>
            <a:endParaRPr lang="en-GB" sz="900" dirty="0">
              <a:solidFill>
                <a:schemeClr val="tx2">
                  <a:lumMod val="75000"/>
                </a:schemeClr>
              </a:solidFill>
              <a:latin typeface="Verdana" pitchFamily="34" charset="0"/>
            </a:endParaRPr>
          </a:p>
        </p:txBody>
      </p:sp>
      <p:sp>
        <p:nvSpPr>
          <p:cNvPr id="26" name="Rounded Rectangle 5"/>
          <p:cNvSpPr>
            <a:spLocks noChangeArrowheads="1"/>
          </p:cNvSpPr>
          <p:nvPr/>
        </p:nvSpPr>
        <p:spPr bwMode="auto">
          <a:xfrm>
            <a:off x="5656709" y="5427250"/>
            <a:ext cx="3163763" cy="374650"/>
          </a:xfrm>
          <a:prstGeom prst="roundRect">
            <a:avLst>
              <a:gd name="adj" fmla="val 16667"/>
            </a:avLst>
          </a:prstGeom>
          <a:solidFill>
            <a:srgbClr val="B2B2B2"/>
          </a:solidFill>
          <a:ln w="12700" cap="rnd">
            <a:solidFill>
              <a:srgbClr val="B2B2B2"/>
            </a:solidFill>
            <a:miter lim="800000"/>
            <a:headEnd/>
            <a:tailEnd/>
          </a:ln>
        </p:spPr>
        <p:txBody>
          <a:bodyPr anchor="ctr"/>
          <a:lstStyle/>
          <a:p>
            <a:pPr algn="ctr">
              <a:lnSpc>
                <a:spcPct val="95000"/>
              </a:lnSpc>
            </a:pPr>
            <a:r>
              <a:rPr lang="en-GB" sz="1000" smtClean="0">
                <a:latin typeface="Verdana" pitchFamily="34" charset="0"/>
              </a:rPr>
              <a:t>Centralization of acquisitions of goods and services under the FAs</a:t>
            </a:r>
            <a:endParaRPr lang="en-GB" sz="1000">
              <a:latin typeface="Verdana" pitchFamily="34" charset="0"/>
            </a:endParaRPr>
          </a:p>
        </p:txBody>
      </p:sp>
      <p:sp>
        <p:nvSpPr>
          <p:cNvPr id="27" name="Rounded Rectangle 4"/>
          <p:cNvSpPr>
            <a:spLocks noChangeArrowheads="1"/>
          </p:cNvSpPr>
          <p:nvPr/>
        </p:nvSpPr>
        <p:spPr bwMode="auto">
          <a:xfrm>
            <a:off x="206375" y="1333360"/>
            <a:ext cx="5229721" cy="374650"/>
          </a:xfrm>
          <a:prstGeom prst="roundRect">
            <a:avLst>
              <a:gd name="adj" fmla="val 16667"/>
            </a:avLst>
          </a:prstGeom>
          <a:solidFill>
            <a:schemeClr val="tx2"/>
          </a:solidFill>
          <a:ln w="9525" algn="ctr">
            <a:noFill/>
            <a:round/>
            <a:headEnd/>
            <a:tailEnd/>
          </a:ln>
        </p:spPr>
        <p:txBody>
          <a:bodyPr wrap="none" anchor="ctr"/>
          <a:lstStyle/>
          <a:p>
            <a:pPr algn="ctr"/>
            <a:r>
              <a:rPr lang="en-GB" sz="1300" b="1" smtClean="0">
                <a:solidFill>
                  <a:srgbClr val="FFFFFF"/>
                </a:solidFill>
                <a:latin typeface="Verdana" pitchFamily="34" charset="0"/>
              </a:rPr>
              <a:t>NAPP</a:t>
            </a:r>
            <a:endParaRPr lang="en-GB" sz="1300" b="1">
              <a:solidFill>
                <a:srgbClr val="FFFFFF"/>
              </a:solidFill>
              <a:latin typeface="Verdana" pitchFamily="34" charset="0"/>
            </a:endParaRPr>
          </a:p>
        </p:txBody>
      </p:sp>
      <p:sp>
        <p:nvSpPr>
          <p:cNvPr id="28" name="Rounded Rectangle 5"/>
          <p:cNvSpPr>
            <a:spLocks noChangeArrowheads="1"/>
          </p:cNvSpPr>
          <p:nvPr/>
        </p:nvSpPr>
        <p:spPr bwMode="auto">
          <a:xfrm>
            <a:off x="5672586" y="1333360"/>
            <a:ext cx="3147886" cy="374650"/>
          </a:xfrm>
          <a:prstGeom prst="roundRect">
            <a:avLst>
              <a:gd name="adj" fmla="val 16667"/>
            </a:avLst>
          </a:prstGeom>
          <a:solidFill>
            <a:srgbClr val="B2B2B2"/>
          </a:solidFill>
          <a:ln w="12700" cap="rnd">
            <a:solidFill>
              <a:srgbClr val="B2B2B2"/>
            </a:solidFill>
            <a:miter lim="800000"/>
            <a:headEnd/>
            <a:tailEnd/>
          </a:ln>
        </p:spPr>
        <p:txBody>
          <a:bodyPr anchor="ctr"/>
          <a:lstStyle/>
          <a:p>
            <a:pPr algn="ctr">
              <a:lnSpc>
                <a:spcPct val="95000"/>
              </a:lnSpc>
            </a:pPr>
            <a:r>
              <a:rPr lang="en-GB" sz="1300" smtClean="0">
                <a:latin typeface="Verdana" pitchFamily="34" charset="0"/>
              </a:rPr>
              <a:t>Ministry Purchasing Units (MPU)</a:t>
            </a:r>
            <a:endParaRPr lang="en-GB" sz="1300">
              <a:latin typeface="Verdana" pitchFamily="34" charset="0"/>
            </a:endParaRPr>
          </a:p>
        </p:txBody>
      </p:sp>
      <p:sp>
        <p:nvSpPr>
          <p:cNvPr id="29" name="Rounded Rectangle 4"/>
          <p:cNvSpPr>
            <a:spLocks noChangeArrowheads="1"/>
          </p:cNvSpPr>
          <p:nvPr/>
        </p:nvSpPr>
        <p:spPr bwMode="auto">
          <a:xfrm>
            <a:off x="236538" y="6030614"/>
            <a:ext cx="8655942" cy="566738"/>
          </a:xfrm>
          <a:prstGeom prst="roundRect">
            <a:avLst>
              <a:gd name="adj" fmla="val 16667"/>
            </a:avLst>
          </a:prstGeom>
          <a:solidFill>
            <a:schemeClr val="tx2"/>
          </a:solidFill>
          <a:ln w="9525" algn="ctr">
            <a:noFill/>
            <a:round/>
            <a:headEnd/>
            <a:tailEnd/>
          </a:ln>
        </p:spPr>
        <p:txBody>
          <a:bodyPr wrap="none" anchor="ctr"/>
          <a:lstStyle/>
          <a:p>
            <a:pPr algn="ctr"/>
            <a:r>
              <a:rPr lang="en-GB" sz="1200" b="1" smtClean="0">
                <a:solidFill>
                  <a:srgbClr val="FFFFFF"/>
                </a:solidFill>
                <a:latin typeface="Verdana" pitchFamily="34" charset="0"/>
              </a:rPr>
              <a:t>NAPP can opt to centralize the acquisitions of goods and services covered by the FA</a:t>
            </a:r>
          </a:p>
          <a:p>
            <a:pPr algn="ctr"/>
            <a:r>
              <a:rPr lang="en-GB" sz="1200" b="1" smtClean="0">
                <a:solidFill>
                  <a:srgbClr val="FFFFFF"/>
                </a:solidFill>
                <a:latin typeface="Verdana" pitchFamily="34" charset="0"/>
              </a:rPr>
              <a:t>(example: Vehicles and Vehicle Insurance)</a:t>
            </a:r>
            <a:endParaRPr lang="en-GB" sz="1200" b="1">
              <a:solidFill>
                <a:srgbClr val="FFFFFF"/>
              </a:solidFill>
              <a:latin typeface="Verdana" pitchFamily="34" charset="0"/>
            </a:endParaRPr>
          </a:p>
        </p:txBody>
      </p:sp>
      <p:sp>
        <p:nvSpPr>
          <p:cNvPr id="31" name="Rounded Rectangle 5"/>
          <p:cNvSpPr>
            <a:spLocks noChangeArrowheads="1"/>
          </p:cNvSpPr>
          <p:nvPr/>
        </p:nvSpPr>
        <p:spPr bwMode="auto">
          <a:xfrm>
            <a:off x="5651952" y="4867740"/>
            <a:ext cx="3168520" cy="517526"/>
          </a:xfrm>
          <a:prstGeom prst="roundRect">
            <a:avLst>
              <a:gd name="adj" fmla="val 16667"/>
            </a:avLst>
          </a:prstGeom>
          <a:solidFill>
            <a:srgbClr val="B2B2B2"/>
          </a:solidFill>
          <a:ln w="12700" cap="rnd">
            <a:solidFill>
              <a:srgbClr val="B2B2B2"/>
            </a:solidFill>
            <a:miter lim="800000"/>
            <a:headEnd/>
            <a:tailEnd/>
          </a:ln>
        </p:spPr>
        <p:txBody>
          <a:bodyPr anchor="ctr"/>
          <a:lstStyle/>
          <a:p>
            <a:pPr algn="ctr">
              <a:lnSpc>
                <a:spcPct val="95000"/>
              </a:lnSpc>
            </a:pPr>
            <a:r>
              <a:rPr lang="en-GB" sz="1000" smtClean="0">
                <a:latin typeface="Verdana" pitchFamily="34" charset="0"/>
              </a:rPr>
              <a:t>Purchase of goods and services categories under the FAs are mandatory for the central public administration</a:t>
            </a:r>
            <a:endParaRPr lang="en-GB" sz="1000">
              <a:latin typeface="Verdana" pitchFamily="34" charset="0"/>
            </a:endParaRPr>
          </a:p>
        </p:txBody>
      </p:sp>
      <p:sp>
        <p:nvSpPr>
          <p:cNvPr id="32" name="Rounded Rectangle 4"/>
          <p:cNvSpPr/>
          <p:nvPr/>
        </p:nvSpPr>
        <p:spPr bwMode="auto">
          <a:xfrm>
            <a:off x="237130" y="774700"/>
            <a:ext cx="9390062" cy="431800"/>
          </a:xfrm>
          <a:prstGeom prst="rect">
            <a:avLst/>
          </a:prstGeom>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fontAlgn="auto">
              <a:spcAft>
                <a:spcPts val="0"/>
              </a:spcAft>
              <a:defRPr/>
            </a:pPr>
            <a:endParaRPr lang="en-GB" sz="1600" b="1"/>
          </a:p>
        </p:txBody>
      </p:sp>
      <p:sp>
        <p:nvSpPr>
          <p:cNvPr id="33" name="Rectangle 32"/>
          <p:cNvSpPr/>
          <p:nvPr/>
        </p:nvSpPr>
        <p:spPr>
          <a:xfrm>
            <a:off x="179513" y="756000"/>
            <a:ext cx="8784975" cy="338554"/>
          </a:xfrm>
          <a:prstGeom prst="rect">
            <a:avLst/>
          </a:prstGeom>
        </p:spPr>
        <p:txBody>
          <a:bodyPr wrap="square">
            <a:spAutoFit/>
          </a:bodyPr>
          <a:lstStyle/>
          <a:p>
            <a:pPr algn="ctr" fontAlgn="auto">
              <a:spcAft>
                <a:spcPts val="0"/>
              </a:spcAft>
              <a:defRPr/>
            </a:pPr>
            <a:r>
              <a:rPr lang="en-GB" sz="1600" b="1" dirty="0" smtClean="0">
                <a:solidFill>
                  <a:schemeClr val="tx2"/>
                </a:solidFill>
                <a:latin typeface="+mn-lt"/>
              </a:rPr>
              <a:t>Centralized Model - Framework Agreement  (FA) for Contracts and Acquisitions</a:t>
            </a:r>
          </a:p>
        </p:txBody>
      </p:sp>
      <p:sp>
        <p:nvSpPr>
          <p:cNvPr id="34" name="Rounded Rectangle 33"/>
          <p:cNvSpPr/>
          <p:nvPr/>
        </p:nvSpPr>
        <p:spPr>
          <a:xfrm>
            <a:off x="237129" y="2589735"/>
            <a:ext cx="925568" cy="719370"/>
          </a:xfrm>
          <a:prstGeom prst="round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Public</a:t>
            </a:r>
          </a:p>
          <a:p>
            <a:pPr algn="ctr"/>
            <a:r>
              <a:rPr lang="en-GB" sz="1050" smtClean="0">
                <a:solidFill>
                  <a:schemeClr val="tx2">
                    <a:lumMod val="75000"/>
                  </a:schemeClr>
                </a:solidFill>
              </a:rPr>
              <a:t>Tender</a:t>
            </a:r>
            <a:endParaRPr lang="en-GB" sz="1050">
              <a:solidFill>
                <a:schemeClr val="tx2">
                  <a:lumMod val="75000"/>
                </a:schemeClr>
              </a:solidFill>
            </a:endParaRPr>
          </a:p>
        </p:txBody>
      </p:sp>
      <p:sp>
        <p:nvSpPr>
          <p:cNvPr id="35" name="Rounded Rectangle 34"/>
          <p:cNvSpPr/>
          <p:nvPr/>
        </p:nvSpPr>
        <p:spPr>
          <a:xfrm>
            <a:off x="1630107" y="2589735"/>
            <a:ext cx="925568" cy="719370"/>
          </a:xfrm>
          <a:prstGeom prst="round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Supplier Selection</a:t>
            </a:r>
            <a:endParaRPr lang="en-GB" sz="1050">
              <a:solidFill>
                <a:schemeClr val="tx2">
                  <a:lumMod val="75000"/>
                </a:schemeClr>
              </a:solidFill>
            </a:endParaRPr>
          </a:p>
        </p:txBody>
      </p:sp>
      <p:sp>
        <p:nvSpPr>
          <p:cNvPr id="36" name="Rounded Rectangle 35"/>
          <p:cNvSpPr/>
          <p:nvPr/>
        </p:nvSpPr>
        <p:spPr>
          <a:xfrm>
            <a:off x="3028882" y="2589735"/>
            <a:ext cx="925568" cy="719370"/>
          </a:xfrm>
          <a:prstGeom prst="round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Request for Proposals</a:t>
            </a:r>
            <a:endParaRPr lang="en-GB" sz="1050">
              <a:solidFill>
                <a:schemeClr val="tx2">
                  <a:lumMod val="75000"/>
                </a:schemeClr>
              </a:solidFill>
            </a:endParaRPr>
          </a:p>
        </p:txBody>
      </p:sp>
      <p:sp>
        <p:nvSpPr>
          <p:cNvPr id="37" name="Rounded Rectangle 36"/>
          <p:cNvSpPr/>
          <p:nvPr/>
        </p:nvSpPr>
        <p:spPr>
          <a:xfrm>
            <a:off x="4438520" y="2589735"/>
            <a:ext cx="925568" cy="719370"/>
          </a:xfrm>
          <a:prstGeom prst="round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Awarded Suppliers</a:t>
            </a:r>
            <a:endParaRPr lang="en-GB" sz="1050">
              <a:solidFill>
                <a:schemeClr val="tx2">
                  <a:lumMod val="75000"/>
                </a:schemeClr>
              </a:solidFill>
            </a:endParaRPr>
          </a:p>
        </p:txBody>
      </p:sp>
      <p:sp>
        <p:nvSpPr>
          <p:cNvPr id="38" name="Rounded Rectangle 37"/>
          <p:cNvSpPr/>
          <p:nvPr/>
        </p:nvSpPr>
        <p:spPr>
          <a:xfrm>
            <a:off x="5652120" y="2589735"/>
            <a:ext cx="854963" cy="71937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Request for Proposals</a:t>
            </a:r>
            <a:endParaRPr lang="en-GB" sz="1050">
              <a:solidFill>
                <a:schemeClr val="tx2">
                  <a:lumMod val="75000"/>
                </a:schemeClr>
              </a:solidFill>
            </a:endParaRPr>
          </a:p>
        </p:txBody>
      </p:sp>
      <p:sp>
        <p:nvSpPr>
          <p:cNvPr id="39" name="Rounded Rectangle 38"/>
          <p:cNvSpPr/>
          <p:nvPr/>
        </p:nvSpPr>
        <p:spPr>
          <a:xfrm>
            <a:off x="6804248" y="2589735"/>
            <a:ext cx="936104" cy="71937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Negotiation</a:t>
            </a:r>
            <a:endParaRPr lang="en-GB" sz="1050">
              <a:solidFill>
                <a:schemeClr val="tx2">
                  <a:lumMod val="75000"/>
                </a:schemeClr>
              </a:solidFill>
            </a:endParaRPr>
          </a:p>
        </p:txBody>
      </p:sp>
      <p:sp>
        <p:nvSpPr>
          <p:cNvPr id="40" name="Rounded Rectangle 39"/>
          <p:cNvSpPr/>
          <p:nvPr/>
        </p:nvSpPr>
        <p:spPr>
          <a:xfrm>
            <a:off x="7956376" y="2589735"/>
            <a:ext cx="854963" cy="71937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smtClean="0">
                <a:solidFill>
                  <a:schemeClr val="tx2">
                    <a:lumMod val="75000"/>
                  </a:schemeClr>
                </a:solidFill>
              </a:rPr>
              <a:t>Awarding</a:t>
            </a:r>
            <a:endParaRPr lang="en-GB" sz="1050">
              <a:solidFill>
                <a:schemeClr val="tx2">
                  <a:lumMod val="75000"/>
                </a:schemeClr>
              </a:solidFill>
            </a:endParaRPr>
          </a:p>
        </p:txBody>
      </p:sp>
      <p:cxnSp>
        <p:nvCxnSpPr>
          <p:cNvPr id="41" name="Straight Arrow Connector 26"/>
          <p:cNvCxnSpPr>
            <a:cxnSpLocks noChangeShapeType="1"/>
          </p:cNvCxnSpPr>
          <p:nvPr/>
        </p:nvCxnSpPr>
        <p:spPr bwMode="auto">
          <a:xfrm>
            <a:off x="2627784" y="2949420"/>
            <a:ext cx="209884" cy="2394"/>
          </a:xfrm>
          <a:prstGeom prst="straightConnector1">
            <a:avLst/>
          </a:prstGeom>
          <a:noFill/>
          <a:ln w="9525" algn="ctr">
            <a:solidFill>
              <a:schemeClr val="tx2"/>
            </a:solidFill>
            <a:round/>
            <a:headEnd/>
            <a:tailEnd type="arrow" w="med" len="med"/>
          </a:ln>
        </p:spPr>
      </p:cxnSp>
      <p:cxnSp>
        <p:nvCxnSpPr>
          <p:cNvPr id="42" name="Straight Arrow Connector 26"/>
          <p:cNvCxnSpPr>
            <a:cxnSpLocks noChangeShapeType="1"/>
          </p:cNvCxnSpPr>
          <p:nvPr/>
        </p:nvCxnSpPr>
        <p:spPr bwMode="auto">
          <a:xfrm>
            <a:off x="3995936" y="2949420"/>
            <a:ext cx="209884" cy="2394"/>
          </a:xfrm>
          <a:prstGeom prst="straightConnector1">
            <a:avLst/>
          </a:prstGeom>
          <a:noFill/>
          <a:ln w="9525" algn="ctr">
            <a:solidFill>
              <a:schemeClr val="tx2"/>
            </a:solidFill>
            <a:round/>
            <a:headEnd/>
            <a:tailEnd type="arrow" w="med" len="med"/>
          </a:ln>
        </p:spPr>
      </p:cxnSp>
      <p:cxnSp>
        <p:nvCxnSpPr>
          <p:cNvPr id="43" name="Straight Arrow Connector 26"/>
          <p:cNvCxnSpPr>
            <a:cxnSpLocks noChangeShapeType="1"/>
          </p:cNvCxnSpPr>
          <p:nvPr/>
        </p:nvCxnSpPr>
        <p:spPr bwMode="auto">
          <a:xfrm>
            <a:off x="6516216" y="2949420"/>
            <a:ext cx="244903" cy="1588"/>
          </a:xfrm>
          <a:prstGeom prst="straightConnector1">
            <a:avLst/>
          </a:prstGeom>
          <a:noFill/>
          <a:ln w="9525" algn="ctr">
            <a:solidFill>
              <a:schemeClr val="accent4">
                <a:lumMod val="75000"/>
              </a:schemeClr>
            </a:solidFill>
            <a:round/>
            <a:headEnd/>
            <a:tailEnd type="arrow" w="med" len="med"/>
          </a:ln>
        </p:spPr>
      </p:cxnSp>
      <p:cxnSp>
        <p:nvCxnSpPr>
          <p:cNvPr id="44" name="Straight Arrow Connector 26"/>
          <p:cNvCxnSpPr>
            <a:cxnSpLocks noChangeShapeType="1"/>
          </p:cNvCxnSpPr>
          <p:nvPr/>
        </p:nvCxnSpPr>
        <p:spPr bwMode="auto">
          <a:xfrm>
            <a:off x="7740352" y="2949420"/>
            <a:ext cx="244903" cy="1588"/>
          </a:xfrm>
          <a:prstGeom prst="straightConnector1">
            <a:avLst/>
          </a:prstGeom>
          <a:noFill/>
          <a:ln w="9525" algn="ctr">
            <a:solidFill>
              <a:schemeClr val="accent4">
                <a:lumMod val="75000"/>
              </a:schemeClr>
            </a:solidFill>
            <a:round/>
            <a:headEnd/>
            <a:tailEnd type="arrow" w="med" len="med"/>
          </a:ln>
        </p:spPr>
      </p:cxnSp>
      <p:cxnSp>
        <p:nvCxnSpPr>
          <p:cNvPr id="45" name="Straight Arrow Connector 26"/>
          <p:cNvCxnSpPr>
            <a:cxnSpLocks noChangeShapeType="1"/>
          </p:cNvCxnSpPr>
          <p:nvPr/>
        </p:nvCxnSpPr>
        <p:spPr bwMode="auto">
          <a:xfrm>
            <a:off x="5407217" y="2949420"/>
            <a:ext cx="244903" cy="1588"/>
          </a:xfrm>
          <a:prstGeom prst="straightConnector1">
            <a:avLst/>
          </a:prstGeom>
          <a:noFill/>
          <a:ln w="9525" algn="ctr">
            <a:solidFill>
              <a:schemeClr val="accent4">
                <a:lumMod val="75000"/>
              </a:schemeClr>
            </a:solidFill>
            <a:round/>
            <a:headEnd/>
            <a:tailEnd type="arrow" w="med" len="med"/>
          </a:ln>
        </p:spPr>
      </p:cxnSp>
      <p:sp>
        <p:nvSpPr>
          <p:cNvPr id="54" name="Isosceles Triangle 29"/>
          <p:cNvSpPr>
            <a:spLocks noChangeArrowheads="1"/>
          </p:cNvSpPr>
          <p:nvPr/>
        </p:nvSpPr>
        <p:spPr bwMode="auto">
          <a:xfrm rot="10800000">
            <a:off x="1677289" y="3412824"/>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
        <p:nvSpPr>
          <p:cNvPr id="55" name="Isosceles Triangle 29"/>
          <p:cNvSpPr>
            <a:spLocks noChangeArrowheads="1"/>
          </p:cNvSpPr>
          <p:nvPr/>
        </p:nvSpPr>
        <p:spPr bwMode="auto">
          <a:xfrm rot="10800000">
            <a:off x="3117449" y="3412823"/>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
        <p:nvSpPr>
          <p:cNvPr id="56" name="Isosceles Triangle 29"/>
          <p:cNvSpPr>
            <a:spLocks noChangeArrowheads="1"/>
          </p:cNvSpPr>
          <p:nvPr/>
        </p:nvSpPr>
        <p:spPr bwMode="auto">
          <a:xfrm rot="10800000">
            <a:off x="4485601" y="3412823"/>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
        <p:nvSpPr>
          <p:cNvPr id="57" name="Isosceles Triangle 29"/>
          <p:cNvSpPr>
            <a:spLocks noChangeArrowheads="1"/>
          </p:cNvSpPr>
          <p:nvPr/>
        </p:nvSpPr>
        <p:spPr bwMode="auto">
          <a:xfrm rot="10800000">
            <a:off x="5709737" y="3412823"/>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
        <p:nvSpPr>
          <p:cNvPr id="58" name="Isosceles Triangle 29"/>
          <p:cNvSpPr>
            <a:spLocks noChangeArrowheads="1"/>
          </p:cNvSpPr>
          <p:nvPr/>
        </p:nvSpPr>
        <p:spPr bwMode="auto">
          <a:xfrm rot="10800000">
            <a:off x="6876256" y="3412823"/>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
        <p:nvSpPr>
          <p:cNvPr id="59" name="Isosceles Triangle 29"/>
          <p:cNvSpPr>
            <a:spLocks noChangeArrowheads="1"/>
          </p:cNvSpPr>
          <p:nvPr/>
        </p:nvSpPr>
        <p:spPr bwMode="auto">
          <a:xfrm rot="10800000">
            <a:off x="8013993" y="3412824"/>
            <a:ext cx="806479" cy="160192"/>
          </a:xfrm>
          <a:prstGeom prst="triangle">
            <a:avLst>
              <a:gd name="adj" fmla="val 50000"/>
            </a:avLst>
          </a:prstGeom>
          <a:noFill/>
          <a:ln w="9525" algn="ctr">
            <a:solidFill>
              <a:schemeClr val="tx2"/>
            </a:solidFill>
            <a:round/>
            <a:headEnd/>
            <a:tailEnd/>
          </a:ln>
        </p:spPr>
        <p:txBody>
          <a:bodyPr wrap="none" anchor="ctr"/>
          <a:lstStyle/>
          <a:p>
            <a:pPr algn="ctr"/>
            <a:endParaRPr lang="en-GB" sz="1000">
              <a:solidFill>
                <a:schemeClr val="tx2">
                  <a:lumMod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11" name="Rectangle 10"/>
          <p:cNvSpPr/>
          <p:nvPr/>
        </p:nvSpPr>
        <p:spPr>
          <a:xfrm>
            <a:off x="251520" y="639796"/>
            <a:ext cx="6408712" cy="423449"/>
          </a:xfrm>
          <a:prstGeom prst="rect">
            <a:avLst/>
          </a:prstGeom>
          <a:noFill/>
        </p:spPr>
        <p:txBody>
          <a:bodyPr wrap="square" anchor="ctr" anchorCtr="0">
            <a:spAutoFit/>
          </a:bodyPr>
          <a:lstStyle/>
          <a:p>
            <a:pPr lvl="0">
              <a:lnSpc>
                <a:spcPct val="150000"/>
              </a:lnSpc>
            </a:pPr>
            <a:r>
              <a:rPr lang="en-GB" sz="1600" b="1" dirty="0" smtClean="0">
                <a:solidFill>
                  <a:schemeClr val="tx2">
                    <a:lumMod val="75000"/>
                  </a:schemeClr>
                </a:solidFill>
              </a:rPr>
              <a:t>Parties to the framework/ agency of the central contracting authority</a:t>
            </a:r>
            <a:endParaRPr lang="pt-PT" sz="1600" b="1" dirty="0" smtClean="0">
              <a:solidFill>
                <a:schemeClr val="tx2">
                  <a:lumMod val="75000"/>
                </a:schemeClr>
              </a:solidFill>
              <a:latin typeface="+mn-lt"/>
            </a:endParaRPr>
          </a:p>
        </p:txBody>
      </p:sp>
      <p:sp>
        <p:nvSpPr>
          <p:cNvPr id="14337" name="Rectangle 1"/>
          <p:cNvSpPr>
            <a:spLocks noChangeArrowheads="1"/>
          </p:cNvSpPr>
          <p:nvPr/>
        </p:nvSpPr>
        <p:spPr bwMode="auto">
          <a:xfrm>
            <a:off x="755576" y="1688609"/>
            <a:ext cx="712879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200000"/>
              </a:lnSpc>
              <a:spcBef>
                <a:spcPct val="0"/>
              </a:spcBef>
              <a:spcAft>
                <a:spcPct val="0"/>
              </a:spcAft>
            </a:pPr>
            <a:r>
              <a:rPr lang="en-US" sz="1400" dirty="0" smtClean="0">
                <a:solidFill>
                  <a:schemeClr val="tx2">
                    <a:lumMod val="75000"/>
                  </a:schemeClr>
                </a:solidFill>
                <a:ea typeface="Calibri" pitchFamily="34" charset="0"/>
                <a:cs typeface="Arial" pitchFamily="34" charset="0"/>
              </a:rPr>
              <a:t>In the contract notice NAPP indentifies that all mandatory entities (State Direct Administration Services and Public Institutes) and voluntary entities (Local Authorities (Municipalities), Local Authorities’ Owned Companies, Regional Authorities and State Owned Companies) are party to the framework agreement.</a:t>
            </a:r>
          </a:p>
          <a:p>
            <a:pPr algn="just" fontAlgn="base">
              <a:lnSpc>
                <a:spcPct val="200000"/>
              </a:lnSpc>
              <a:spcBef>
                <a:spcPct val="0"/>
              </a:spcBef>
              <a:spcAft>
                <a:spcPct val="0"/>
              </a:spcAft>
            </a:pPr>
            <a:endParaRPr lang="en-US" sz="1400" dirty="0" smtClean="0">
              <a:solidFill>
                <a:schemeClr val="tx2">
                  <a:lumMod val="75000"/>
                </a:schemeClr>
              </a:solidFill>
              <a:ea typeface="Calibri" pitchFamily="34" charset="0"/>
              <a:cs typeface="Arial" pitchFamily="34" charset="0"/>
            </a:endParaRPr>
          </a:p>
          <a:p>
            <a:pPr algn="just" fontAlgn="base">
              <a:lnSpc>
                <a:spcPct val="200000"/>
              </a:lnSpc>
              <a:spcBef>
                <a:spcPct val="0"/>
              </a:spcBef>
              <a:spcAft>
                <a:spcPct val="0"/>
              </a:spcAft>
            </a:pPr>
            <a:r>
              <a:rPr lang="en-US" sz="1400" dirty="0" smtClean="0">
                <a:solidFill>
                  <a:schemeClr val="tx2">
                    <a:lumMod val="75000"/>
                  </a:schemeClr>
                </a:solidFill>
                <a:ea typeface="Calibri" pitchFamily="34" charset="0"/>
                <a:cs typeface="Arial" pitchFamily="34" charset="0"/>
              </a:rPr>
              <a:t>	Mandatory entities: + 1800 entities</a:t>
            </a:r>
          </a:p>
          <a:p>
            <a:pPr algn="just" fontAlgn="base">
              <a:lnSpc>
                <a:spcPct val="200000"/>
              </a:lnSpc>
              <a:spcBef>
                <a:spcPct val="0"/>
              </a:spcBef>
              <a:spcAft>
                <a:spcPct val="0"/>
              </a:spcAft>
            </a:pPr>
            <a:r>
              <a:rPr lang="en-US" sz="1400" dirty="0" smtClean="0">
                <a:solidFill>
                  <a:schemeClr val="tx2">
                    <a:lumMod val="75000"/>
                  </a:schemeClr>
                </a:solidFill>
                <a:ea typeface="Calibri" pitchFamily="34" charset="0"/>
                <a:cs typeface="Arial" pitchFamily="34" charset="0"/>
              </a:rPr>
              <a:t>	Voluntary entities:  481 (20/08/2012)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404664"/>
            <a:ext cx="8784976" cy="6264696"/>
          </a:xfrm>
          <a:prstGeom prst="roundRect">
            <a:avLst>
              <a:gd name="adj" fmla="val 34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grpSp>
        <p:nvGrpSpPr>
          <p:cNvPr id="2" name="Group 8"/>
          <p:cNvGrpSpPr/>
          <p:nvPr/>
        </p:nvGrpSpPr>
        <p:grpSpPr>
          <a:xfrm>
            <a:off x="6660232" y="116632"/>
            <a:ext cx="1656184" cy="576064"/>
            <a:chOff x="5796136" y="1412776"/>
            <a:chExt cx="1656184" cy="576064"/>
          </a:xfrm>
        </p:grpSpPr>
        <p:sp>
          <p:nvSpPr>
            <p:cNvPr id="6" name="Rounded Rectangle 5"/>
            <p:cNvSpPr/>
            <p:nvPr/>
          </p:nvSpPr>
          <p:spPr>
            <a:xfrm>
              <a:off x="5796136" y="1412776"/>
              <a:ext cx="1656184" cy="576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2">
                    <a:lumMod val="75000"/>
                  </a:schemeClr>
                </a:solidFill>
              </a:endParaRPr>
            </a:p>
          </p:txBody>
        </p:sp>
        <p:pic>
          <p:nvPicPr>
            <p:cNvPr id="7" name="Imagem 4"/>
            <p:cNvPicPr>
              <a:picLocks noChangeAspect="1" noChangeArrowheads="1"/>
            </p:cNvPicPr>
            <p:nvPr/>
          </p:nvPicPr>
          <p:blipFill>
            <a:blip r:embed="rId2" cstate="print"/>
            <a:srcRect l="27578" r="26458" b="43734"/>
            <a:stretch>
              <a:fillRect/>
            </a:stretch>
          </p:blipFill>
          <p:spPr bwMode="auto">
            <a:xfrm>
              <a:off x="5868144" y="1453923"/>
              <a:ext cx="1440160" cy="534917"/>
            </a:xfrm>
            <a:prstGeom prst="rect">
              <a:avLst/>
            </a:prstGeom>
            <a:noFill/>
          </p:spPr>
        </p:pic>
      </p:grpSp>
      <p:sp>
        <p:nvSpPr>
          <p:cNvPr id="10" name="Content Placeholder 2"/>
          <p:cNvSpPr txBox="1">
            <a:spLocks/>
          </p:cNvSpPr>
          <p:nvPr/>
        </p:nvSpPr>
        <p:spPr>
          <a:xfrm>
            <a:off x="683568" y="1584032"/>
            <a:ext cx="7776864" cy="4437256"/>
          </a:xfrm>
          <a:prstGeom prst="rect">
            <a:avLst/>
          </a:prstGeom>
          <a:ln>
            <a:noFill/>
          </a:ln>
        </p:spPr>
        <p:txBody>
          <a:bodyPr lIns="108000" tIns="108000" rIns="108000" bIns="108000"/>
          <a:lstStyle/>
          <a:p>
            <a:pPr algn="just" fontAlgn="auto">
              <a:lnSpc>
                <a:spcPct val="150000"/>
              </a:lnSpc>
              <a:spcBef>
                <a:spcPts val="600"/>
              </a:spcBef>
              <a:spcAft>
                <a:spcPts val="0"/>
              </a:spcAft>
              <a:buClr>
                <a:schemeClr val="tx1"/>
              </a:buClr>
              <a:tabLst>
                <a:tab pos="180975" algn="l"/>
                <a:tab pos="355600" algn="l"/>
                <a:tab pos="444500" algn="l"/>
                <a:tab pos="622300" algn="l"/>
              </a:tabLst>
              <a:defRPr/>
            </a:pPr>
            <a:endParaRPr lang="en-GB" sz="1400" b="1" dirty="0">
              <a:solidFill>
                <a:schemeClr val="tx2">
                  <a:lumMod val="75000"/>
                </a:schemeClr>
              </a:solidFill>
              <a:latin typeface="+mn-lt"/>
              <a:cs typeface="+mn-cs"/>
            </a:endParaRPr>
          </a:p>
          <a:p>
            <a:pPr algn="just" fontAlgn="auto">
              <a:lnSpc>
                <a:spcPct val="150000"/>
              </a:lnSpc>
              <a:spcBef>
                <a:spcPts val="600"/>
              </a:spcBef>
              <a:spcAft>
                <a:spcPts val="0"/>
              </a:spcAft>
              <a:buClr>
                <a:schemeClr val="tx1"/>
              </a:buClr>
              <a:tabLst>
                <a:tab pos="180975" algn="l"/>
                <a:tab pos="355600" algn="l"/>
                <a:tab pos="444500" algn="l"/>
                <a:tab pos="622300" algn="l"/>
              </a:tabLst>
              <a:defRPr/>
            </a:pPr>
            <a:endParaRPr lang="en-GB" sz="1400" b="1" dirty="0">
              <a:solidFill>
                <a:schemeClr val="tx2">
                  <a:lumMod val="75000"/>
                </a:schemeClr>
              </a:solidFill>
              <a:latin typeface="+mn-lt"/>
              <a:cs typeface="+mn-cs"/>
            </a:endParaRPr>
          </a:p>
        </p:txBody>
      </p:sp>
      <p:sp>
        <p:nvSpPr>
          <p:cNvPr id="11" name="Rectangle 10"/>
          <p:cNvSpPr/>
          <p:nvPr/>
        </p:nvSpPr>
        <p:spPr>
          <a:xfrm>
            <a:off x="197165" y="836712"/>
            <a:ext cx="8767323" cy="792781"/>
          </a:xfrm>
          <a:prstGeom prst="rect">
            <a:avLst/>
          </a:prstGeom>
        </p:spPr>
        <p:txBody>
          <a:bodyPr wrap="square" anchor="ctr" anchorCtr="0">
            <a:spAutoFit/>
          </a:bodyPr>
          <a:lstStyle/>
          <a:p>
            <a:pPr lvl="0">
              <a:lnSpc>
                <a:spcPct val="150000"/>
              </a:lnSpc>
            </a:pPr>
            <a:r>
              <a:rPr lang="en-GB" sz="1600" b="1" dirty="0" smtClean="0">
                <a:solidFill>
                  <a:schemeClr val="tx2">
                    <a:lumMod val="75000"/>
                  </a:schemeClr>
                </a:solidFill>
              </a:rPr>
              <a:t>Major aspects of a framework agreement/ call off contracts conditions( models)/ duration of framework and call off contracts</a:t>
            </a:r>
            <a:endParaRPr lang="pt-PT" sz="1600" b="1" dirty="0" smtClean="0">
              <a:solidFill>
                <a:schemeClr val="tx2">
                  <a:lumMod val="75000"/>
                </a:schemeClr>
              </a:solidFill>
              <a:latin typeface="+mn-lt"/>
            </a:endParaRPr>
          </a:p>
        </p:txBody>
      </p:sp>
      <p:sp>
        <p:nvSpPr>
          <p:cNvPr id="12289" name="Rectangle 1"/>
          <p:cNvSpPr>
            <a:spLocks noChangeArrowheads="1"/>
          </p:cNvSpPr>
          <p:nvPr/>
        </p:nvSpPr>
        <p:spPr bwMode="auto">
          <a:xfrm>
            <a:off x="827584" y="2050970"/>
            <a:ext cx="756084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indent="-17780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dirty="0" smtClean="0">
                <a:solidFill>
                  <a:schemeClr val="tx2">
                    <a:lumMod val="75000"/>
                  </a:schemeClr>
                </a:solidFill>
                <a:ea typeface="Calibri" pitchFamily="34" charset="0"/>
                <a:cs typeface="Arial" pitchFamily="34" charset="0"/>
              </a:rPr>
              <a:t>Duration of framework: up to 4 years ( 2 + 1 + 1 )</a:t>
            </a:r>
          </a:p>
          <a:p>
            <a:pPr marL="177800" marR="0" lvl="0" indent="-177800" algn="just" defTabSz="914400" rtl="0" eaLnBrk="1" fontAlgn="base" latinLnBrk="0" hangingPunct="1">
              <a:lnSpc>
                <a:spcPct val="150000"/>
              </a:lnSpc>
              <a:spcBef>
                <a:spcPct val="0"/>
              </a:spcBef>
              <a:spcAft>
                <a:spcPct val="0"/>
              </a:spcAft>
              <a:buClrTx/>
              <a:buSzTx/>
              <a:buFont typeface="Arial" pitchFamily="34" charset="0"/>
              <a:buChar char="•"/>
              <a:tabLst/>
            </a:pPr>
            <a:endParaRPr lang="en-GB" sz="1400" dirty="0" smtClean="0">
              <a:solidFill>
                <a:schemeClr val="tx2">
                  <a:lumMod val="75000"/>
                </a:schemeClr>
              </a:solidFill>
              <a:ea typeface="Calibri" pitchFamily="34" charset="0"/>
              <a:cs typeface="Arial" pitchFamily="34" charset="0"/>
            </a:endParaRPr>
          </a:p>
          <a:p>
            <a:pPr marL="177800" lvl="0" indent="-177800" algn="just" fontAlgn="base">
              <a:lnSpc>
                <a:spcPct val="150000"/>
              </a:lnSpc>
              <a:spcBef>
                <a:spcPct val="0"/>
              </a:spcBef>
              <a:spcAft>
                <a:spcPct val="0"/>
              </a:spcAft>
              <a:buFont typeface="Arial" pitchFamily="34" charset="0"/>
              <a:buChar char="•"/>
            </a:pPr>
            <a:r>
              <a:rPr lang="en-GB" sz="1400" dirty="0" smtClean="0">
                <a:solidFill>
                  <a:schemeClr val="tx2">
                    <a:lumMod val="75000"/>
                  </a:schemeClr>
                </a:solidFill>
                <a:ea typeface="Calibri" pitchFamily="34" charset="0"/>
                <a:cs typeface="Arial" pitchFamily="34" charset="0"/>
              </a:rPr>
              <a:t>FA concluded with several economic operators</a:t>
            </a:r>
          </a:p>
          <a:p>
            <a:pPr marL="177800" lvl="0" indent="-177800" algn="just" fontAlgn="base">
              <a:lnSpc>
                <a:spcPct val="150000"/>
              </a:lnSpc>
              <a:spcBef>
                <a:spcPct val="0"/>
              </a:spcBef>
              <a:spcAft>
                <a:spcPct val="0"/>
              </a:spcAft>
              <a:buFont typeface="Arial" pitchFamily="34" charset="0"/>
              <a:buChar char="•"/>
            </a:pPr>
            <a:endParaRPr lang="en-GB" sz="1400" dirty="0" smtClean="0">
              <a:solidFill>
                <a:schemeClr val="tx2">
                  <a:lumMod val="75000"/>
                </a:schemeClr>
              </a:solidFill>
              <a:ea typeface="Calibri" pitchFamily="34" charset="0"/>
              <a:cs typeface="Arial" pitchFamily="34" charset="0"/>
            </a:endParaRPr>
          </a:p>
          <a:p>
            <a:pPr marL="177800" lvl="0" indent="-177800" algn="just" fontAlgn="base">
              <a:spcBef>
                <a:spcPct val="0"/>
              </a:spcBef>
              <a:spcAft>
                <a:spcPct val="0"/>
              </a:spcAft>
              <a:buFont typeface="Arial" pitchFamily="34" charset="0"/>
              <a:buChar char="•"/>
            </a:pPr>
            <a:r>
              <a:rPr lang="en-GB" sz="1400" dirty="0" smtClean="0">
                <a:solidFill>
                  <a:schemeClr val="tx2">
                    <a:lumMod val="75000"/>
                  </a:schemeClr>
                </a:solidFill>
                <a:ea typeface="Calibri" pitchFamily="34" charset="0"/>
                <a:cs typeface="Arial" pitchFamily="34" charset="0"/>
              </a:rPr>
              <a:t>For every contract to be awarded, contracting authorities shall consult in writing the economic operators capable of performing  the contract </a:t>
            </a:r>
          </a:p>
          <a:p>
            <a:pPr marL="177800" lvl="0" indent="-177800" algn="just" fontAlgn="base">
              <a:spcBef>
                <a:spcPct val="0"/>
              </a:spcBef>
              <a:spcAft>
                <a:spcPct val="0"/>
              </a:spcAft>
              <a:buFont typeface="Arial" pitchFamily="34" charset="0"/>
              <a:buChar char="•"/>
            </a:pPr>
            <a:endParaRPr lang="en-GB" sz="1400" dirty="0" smtClean="0">
              <a:solidFill>
                <a:schemeClr val="tx2">
                  <a:lumMod val="75000"/>
                </a:schemeClr>
              </a:solidFill>
              <a:ea typeface="Calibri" pitchFamily="34" charset="0"/>
              <a:cs typeface="Arial" pitchFamily="34" charset="0"/>
            </a:endParaRPr>
          </a:p>
          <a:p>
            <a:pPr marL="177800" indent="-177800" algn="just" fontAlgn="base">
              <a:spcBef>
                <a:spcPct val="0"/>
              </a:spcBef>
              <a:spcAft>
                <a:spcPct val="0"/>
              </a:spcAft>
              <a:buFont typeface="Arial" pitchFamily="34" charset="0"/>
              <a:buChar char="•"/>
            </a:pPr>
            <a:r>
              <a:rPr lang="en-GB" sz="1400" dirty="0" smtClean="0">
                <a:solidFill>
                  <a:schemeClr val="tx2">
                    <a:lumMod val="75000"/>
                  </a:schemeClr>
                </a:solidFill>
                <a:ea typeface="Calibri" pitchFamily="34" charset="0"/>
                <a:cs typeface="Arial" pitchFamily="34" charset="0"/>
              </a:rPr>
              <a:t>Public tenders or Public Tender (restricted procedure)</a:t>
            </a:r>
          </a:p>
          <a:p>
            <a:pPr marL="177800" indent="-177800" algn="just" fontAlgn="base">
              <a:spcBef>
                <a:spcPct val="0"/>
              </a:spcBef>
              <a:spcAft>
                <a:spcPct val="0"/>
              </a:spcAft>
              <a:buFont typeface="Arial" pitchFamily="34" charset="0"/>
              <a:buChar char="•"/>
            </a:pPr>
            <a:endParaRPr lang="en-GB" sz="1400" dirty="0" smtClean="0">
              <a:solidFill>
                <a:schemeClr val="tx2">
                  <a:lumMod val="75000"/>
                </a:schemeClr>
              </a:solidFill>
              <a:ea typeface="Calibri" pitchFamily="34" charset="0"/>
              <a:cs typeface="Arial" pitchFamily="34" charset="0"/>
            </a:endParaRPr>
          </a:p>
          <a:p>
            <a:pPr marL="177800" indent="-177800" algn="just" fontAlgn="base">
              <a:spcBef>
                <a:spcPct val="0"/>
              </a:spcBef>
              <a:spcAft>
                <a:spcPct val="0"/>
              </a:spcAft>
              <a:buFont typeface="Arial" pitchFamily="34" charset="0"/>
              <a:buChar char="•"/>
            </a:pPr>
            <a:r>
              <a:rPr lang="en-GB" sz="1400" dirty="0" smtClean="0">
                <a:solidFill>
                  <a:schemeClr val="tx2">
                    <a:lumMod val="75000"/>
                  </a:schemeClr>
                </a:solidFill>
                <a:ea typeface="Calibri" pitchFamily="34" charset="0"/>
                <a:cs typeface="Arial" pitchFamily="34" charset="0"/>
              </a:rPr>
              <a:t>Use of electronic platform (mandatory)</a:t>
            </a:r>
          </a:p>
          <a:p>
            <a:pPr marL="177800" indent="-177800" algn="just" fontAlgn="base">
              <a:spcBef>
                <a:spcPct val="0"/>
              </a:spcBef>
              <a:spcAft>
                <a:spcPct val="0"/>
              </a:spcAft>
              <a:buFont typeface="Arial" pitchFamily="34" charset="0"/>
              <a:buChar char="•"/>
            </a:pPr>
            <a:endParaRPr lang="en-GB" sz="1400" b="1" dirty="0" smtClean="0">
              <a:solidFill>
                <a:schemeClr val="tx2">
                  <a:lumMod val="75000"/>
                </a:schemeClr>
              </a:solidFill>
              <a:ea typeface="Calibri" pitchFamily="34" charset="0"/>
              <a:cs typeface="Arial" pitchFamily="34" charset="0"/>
            </a:endParaRPr>
          </a:p>
          <a:p>
            <a:pPr marL="177800" indent="-177800" algn="just" fontAlgn="base">
              <a:spcBef>
                <a:spcPct val="0"/>
              </a:spcBef>
              <a:spcAft>
                <a:spcPct val="0"/>
              </a:spcAft>
              <a:buFont typeface="Arial" pitchFamily="34" charset="0"/>
              <a:buChar char="•"/>
            </a:pPr>
            <a:endParaRPr lang="en-GB" sz="1400" b="1" dirty="0" smtClean="0">
              <a:solidFill>
                <a:schemeClr val="tx2">
                  <a:lumMod val="75000"/>
                </a:schemeClr>
              </a:solidFill>
              <a:ea typeface="Calibri" pitchFamily="34" charset="0"/>
              <a:cs typeface="Arial" pitchFamily="34" charset="0"/>
            </a:endParaRPr>
          </a:p>
          <a:p>
            <a:pPr marL="177800" lvl="0" indent="-177800" algn="just" fontAlgn="base">
              <a:spcBef>
                <a:spcPct val="0"/>
              </a:spcBef>
              <a:spcAft>
                <a:spcPct val="0"/>
              </a:spcAft>
              <a:buFont typeface="Arial" pitchFamily="34" charset="0"/>
              <a:buChar char="•"/>
            </a:pPr>
            <a:endParaRPr lang="en-GB" sz="1400" b="1" dirty="0" smtClean="0">
              <a:solidFill>
                <a:schemeClr val="tx2">
                  <a:lumMod val="75000"/>
                </a:schemeClr>
              </a:solidFill>
              <a:ea typeface="Calibri" pitchFamily="34" charset="0"/>
              <a:cs typeface="Arial" pitchFamily="34" charset="0"/>
            </a:endParaRPr>
          </a:p>
          <a:p>
            <a:pPr marL="177800" lvl="0" indent="-177800" algn="just" fontAlgn="base">
              <a:lnSpc>
                <a:spcPct val="150000"/>
              </a:lnSpc>
              <a:spcBef>
                <a:spcPct val="0"/>
              </a:spcBef>
              <a:spcAft>
                <a:spcPct val="0"/>
              </a:spcAft>
              <a:buFont typeface="Arial" pitchFamily="34" charset="0"/>
              <a:buChar char="•"/>
            </a:pPr>
            <a:endParaRPr lang="en-GB" sz="1400" dirty="0" smtClean="0">
              <a:cs typeface="Arial" pitchFamily="34" charset="0"/>
            </a:endParaRPr>
          </a:p>
          <a:p>
            <a:pPr marL="177800" marR="0" lvl="0" indent="-177800" algn="just" defTabSz="914400" rtl="0" eaLnBrk="1" fontAlgn="base" latinLnBrk="0" hangingPunct="1">
              <a:lnSpc>
                <a:spcPct val="150000"/>
              </a:lnSpc>
              <a:spcBef>
                <a:spcPct val="0"/>
              </a:spcBef>
              <a:spcAft>
                <a:spcPct val="0"/>
              </a:spcAft>
              <a:buClrTx/>
              <a:buSzTx/>
              <a:buFont typeface="Arial" pitchFamily="34" charset="0"/>
              <a:buChar char="•"/>
              <a:tabLst/>
            </a:pPr>
            <a:endParaRPr kumimoji="0" lang="en-GB" sz="1400" b="1" i="0"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1521</Words>
  <Application>Microsoft Office PowerPoint</Application>
  <PresentationFormat>On-screen Show (4:3)</PresentationFormat>
  <Paragraphs>287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alvaro.almeida</dc:creator>
  <cp:lastModifiedBy>Paulo Magina</cp:lastModifiedBy>
  <cp:revision>31</cp:revision>
  <dcterms:created xsi:type="dcterms:W3CDTF">2012-08-16T11:09:25Z</dcterms:created>
  <dcterms:modified xsi:type="dcterms:W3CDTF">2012-09-19T09:38:36Z</dcterms:modified>
</cp:coreProperties>
</file>